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4"/>
  </p:sldMasterIdLst>
  <p:notesMasterIdLst>
    <p:notesMasterId r:id="rId27"/>
  </p:notesMasterIdLst>
  <p:sldIdLst>
    <p:sldId id="256" r:id="rId5"/>
    <p:sldId id="274" r:id="rId6"/>
    <p:sldId id="263" r:id="rId7"/>
    <p:sldId id="261" r:id="rId8"/>
    <p:sldId id="262" r:id="rId9"/>
    <p:sldId id="260" r:id="rId10"/>
    <p:sldId id="264" r:id="rId11"/>
    <p:sldId id="267" r:id="rId12"/>
    <p:sldId id="265" r:id="rId13"/>
    <p:sldId id="269" r:id="rId14"/>
    <p:sldId id="259" r:id="rId15"/>
    <p:sldId id="282" r:id="rId16"/>
    <p:sldId id="266" r:id="rId17"/>
    <p:sldId id="270" r:id="rId18"/>
    <p:sldId id="273" r:id="rId19"/>
    <p:sldId id="268" r:id="rId20"/>
    <p:sldId id="275" r:id="rId21"/>
    <p:sldId id="276" r:id="rId22"/>
    <p:sldId id="278" r:id="rId23"/>
    <p:sldId id="280" r:id="rId24"/>
    <p:sldId id="281" r:id="rId25"/>
    <p:sldId id="28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C87BFA-A8F6-4953-B23F-BCE29FE5C517}" v="2" dt="2025-03-07T09:16:27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4251" autoAdjust="0"/>
  </p:normalViewPr>
  <p:slideViewPr>
    <p:cSldViewPr snapToGrid="0">
      <p:cViewPr varScale="1">
        <p:scale>
          <a:sx n="60" d="100"/>
          <a:sy n="60" d="100"/>
        </p:scale>
        <p:origin x="25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d Peder Rafael Luna Araldsen" userId="f71e11bd-2ad4-4d9b-a717-d088fb51e60a" providerId="ADAL" clId="{F6C87BFA-A8F6-4953-B23F-BCE29FE5C517}"/>
    <pc:docChg chg="modSld">
      <pc:chgData name="Tord Peder Rafael Luna Araldsen" userId="f71e11bd-2ad4-4d9b-a717-d088fb51e60a" providerId="ADAL" clId="{F6C87BFA-A8F6-4953-B23F-BCE29FE5C517}" dt="2025-03-07T09:16:38.792" v="6" actId="1076"/>
      <pc:docMkLst>
        <pc:docMk/>
      </pc:docMkLst>
      <pc:sldChg chg="addSp modSp mod">
        <pc:chgData name="Tord Peder Rafael Luna Araldsen" userId="f71e11bd-2ad4-4d9b-a717-d088fb51e60a" providerId="ADAL" clId="{F6C87BFA-A8F6-4953-B23F-BCE29FE5C517}" dt="2025-03-07T09:16:23.564" v="1" actId="1076"/>
        <pc:sldMkLst>
          <pc:docMk/>
          <pc:sldMk cId="1909103370" sldId="256"/>
        </pc:sldMkLst>
        <pc:picChg chg="add mod">
          <ac:chgData name="Tord Peder Rafael Luna Araldsen" userId="f71e11bd-2ad4-4d9b-a717-d088fb51e60a" providerId="ADAL" clId="{F6C87BFA-A8F6-4953-B23F-BCE29FE5C517}" dt="2025-03-07T09:16:23.564" v="1" actId="1076"/>
          <ac:picMkLst>
            <pc:docMk/>
            <pc:sldMk cId="1909103370" sldId="256"/>
            <ac:picMk id="4" creationId="{A87BF208-E31D-C1EE-DEF8-36877A2F58FB}"/>
          </ac:picMkLst>
        </pc:picChg>
      </pc:sldChg>
      <pc:sldChg chg="addSp modSp mod">
        <pc:chgData name="Tord Peder Rafael Luna Araldsen" userId="f71e11bd-2ad4-4d9b-a717-d088fb51e60a" providerId="ADAL" clId="{F6C87BFA-A8F6-4953-B23F-BCE29FE5C517}" dt="2025-03-07T09:16:38.792" v="6" actId="1076"/>
        <pc:sldMkLst>
          <pc:docMk/>
          <pc:sldMk cId="2074392819" sldId="283"/>
        </pc:sldMkLst>
        <pc:picChg chg="add mod">
          <ac:chgData name="Tord Peder Rafael Luna Araldsen" userId="f71e11bd-2ad4-4d9b-a717-d088fb51e60a" providerId="ADAL" clId="{F6C87BFA-A8F6-4953-B23F-BCE29FE5C517}" dt="2025-03-07T09:16:38.792" v="6" actId="1076"/>
          <ac:picMkLst>
            <pc:docMk/>
            <pc:sldMk cId="2074392819" sldId="283"/>
            <ac:picMk id="2" creationId="{8AE8C881-D12A-9B14-152D-09563C7E08DF}"/>
          </ac:picMkLst>
        </pc:picChg>
      </pc:sldChg>
    </pc:docChg>
  </pc:docChgLst>
  <pc:docChgLst>
    <pc:chgData name="Carina Laurell" userId="a8311b7c-5780-4bdb-9c83-38b9d5ada23f" providerId="ADAL" clId="{BDE02F83-7459-4DB2-85B9-32A89A5C4F39}"/>
    <pc:docChg chg="undo custSel addSld delSld modSld sldOrd">
      <pc:chgData name="Carina Laurell" userId="a8311b7c-5780-4bdb-9c83-38b9d5ada23f" providerId="ADAL" clId="{BDE02F83-7459-4DB2-85B9-32A89A5C4F39}" dt="2024-06-19T07:14:23.793" v="4007" actId="313"/>
      <pc:docMkLst>
        <pc:docMk/>
      </pc:docMkLst>
      <pc:sldChg chg="modSp mod ord">
        <pc:chgData name="Carina Laurell" userId="a8311b7c-5780-4bdb-9c83-38b9d5ada23f" providerId="ADAL" clId="{BDE02F83-7459-4DB2-85B9-32A89A5C4F39}" dt="2024-06-18T06:47:36.629" v="728" actId="13926"/>
        <pc:sldMkLst>
          <pc:docMk/>
          <pc:sldMk cId="56401575" sldId="259"/>
        </pc:sldMkLst>
      </pc:sldChg>
      <pc:sldChg chg="modSp mod">
        <pc:chgData name="Carina Laurell" userId="a8311b7c-5780-4bdb-9c83-38b9d5ada23f" providerId="ADAL" clId="{BDE02F83-7459-4DB2-85B9-32A89A5C4F39}" dt="2024-06-18T10:03:15.674" v="2380" actId="1076"/>
        <pc:sldMkLst>
          <pc:docMk/>
          <pc:sldMk cId="892462314" sldId="260"/>
        </pc:sldMkLst>
      </pc:sldChg>
      <pc:sldChg chg="modSp mod">
        <pc:chgData name="Carina Laurell" userId="a8311b7c-5780-4bdb-9c83-38b9d5ada23f" providerId="ADAL" clId="{BDE02F83-7459-4DB2-85B9-32A89A5C4F39}" dt="2024-06-18T10:03:07.923" v="2379" actId="207"/>
        <pc:sldMkLst>
          <pc:docMk/>
          <pc:sldMk cId="3066394764" sldId="261"/>
        </pc:sldMkLst>
      </pc:sldChg>
      <pc:sldChg chg="modSp mod">
        <pc:chgData name="Carina Laurell" userId="a8311b7c-5780-4bdb-9c83-38b9d5ada23f" providerId="ADAL" clId="{BDE02F83-7459-4DB2-85B9-32A89A5C4F39}" dt="2024-06-18T10:03:00.531" v="2378" actId="207"/>
        <pc:sldMkLst>
          <pc:docMk/>
          <pc:sldMk cId="3579176363" sldId="263"/>
        </pc:sldMkLst>
      </pc:sldChg>
      <pc:sldChg chg="addSp delSp modSp mod modClrScheme chgLayout modNotesTx">
        <pc:chgData name="Carina Laurell" userId="a8311b7c-5780-4bdb-9c83-38b9d5ada23f" providerId="ADAL" clId="{BDE02F83-7459-4DB2-85B9-32A89A5C4F39}" dt="2024-06-18T12:24:01.630" v="3998" actId="5793"/>
        <pc:sldMkLst>
          <pc:docMk/>
          <pc:sldMk cId="3999884145" sldId="265"/>
        </pc:sldMkLst>
      </pc:sldChg>
      <pc:sldChg chg="addSp delSp modSp mod ord">
        <pc:chgData name="Carina Laurell" userId="a8311b7c-5780-4bdb-9c83-38b9d5ada23f" providerId="ADAL" clId="{BDE02F83-7459-4DB2-85B9-32A89A5C4F39}" dt="2024-06-18T10:03:56.972" v="2384" actId="207"/>
        <pc:sldMkLst>
          <pc:docMk/>
          <pc:sldMk cId="4089652441" sldId="266"/>
        </pc:sldMkLst>
      </pc:sldChg>
      <pc:sldChg chg="modSp new mod">
        <pc:chgData name="Carina Laurell" userId="a8311b7c-5780-4bdb-9c83-38b9d5ada23f" providerId="ADAL" clId="{BDE02F83-7459-4DB2-85B9-32A89A5C4F39}" dt="2024-06-18T12:22:51.813" v="3976" actId="255"/>
        <pc:sldMkLst>
          <pc:docMk/>
          <pc:sldMk cId="2171941548" sldId="267"/>
        </pc:sldMkLst>
      </pc:sldChg>
      <pc:sldChg chg="addSp delSp modSp new mod setBg modClrScheme chgLayout">
        <pc:chgData name="Carina Laurell" userId="a8311b7c-5780-4bdb-9c83-38b9d5ada23f" providerId="ADAL" clId="{BDE02F83-7459-4DB2-85B9-32A89A5C4F39}" dt="2024-06-18T06:56:31.091" v="843" actId="26606"/>
        <pc:sldMkLst>
          <pc:docMk/>
          <pc:sldMk cId="67573964" sldId="268"/>
        </pc:sldMkLst>
      </pc:sldChg>
      <pc:sldChg chg="addSp delSp modSp new mod ord modClrScheme chgLayout modNotesTx">
        <pc:chgData name="Carina Laurell" userId="a8311b7c-5780-4bdb-9c83-38b9d5ada23f" providerId="ADAL" clId="{BDE02F83-7459-4DB2-85B9-32A89A5C4F39}" dt="2024-06-18T10:02:27.679" v="2377" actId="1076"/>
        <pc:sldMkLst>
          <pc:docMk/>
          <pc:sldMk cId="1606452997" sldId="269"/>
        </pc:sldMkLst>
      </pc:sldChg>
      <pc:sldChg chg="addSp modSp new mod ord setBg">
        <pc:chgData name="Carina Laurell" userId="a8311b7c-5780-4bdb-9c83-38b9d5ada23f" providerId="ADAL" clId="{BDE02F83-7459-4DB2-85B9-32A89A5C4F39}" dt="2024-06-18T11:05:25.469" v="2401" actId="113"/>
        <pc:sldMkLst>
          <pc:docMk/>
          <pc:sldMk cId="2523547732" sldId="270"/>
        </pc:sldMkLst>
      </pc:sldChg>
      <pc:sldChg chg="addSp modSp new del mod">
        <pc:chgData name="Carina Laurell" userId="a8311b7c-5780-4bdb-9c83-38b9d5ada23f" providerId="ADAL" clId="{BDE02F83-7459-4DB2-85B9-32A89A5C4F39}" dt="2024-06-18T08:30:32.689" v="1177" actId="47"/>
        <pc:sldMkLst>
          <pc:docMk/>
          <pc:sldMk cId="281732087" sldId="271"/>
        </pc:sldMkLst>
      </pc:sldChg>
      <pc:sldChg chg="modSp new del mod">
        <pc:chgData name="Carina Laurell" userId="a8311b7c-5780-4bdb-9c83-38b9d5ada23f" providerId="ADAL" clId="{BDE02F83-7459-4DB2-85B9-32A89A5C4F39}" dt="2024-06-18T09:12:08.782" v="1454" actId="47"/>
        <pc:sldMkLst>
          <pc:docMk/>
          <pc:sldMk cId="2393165172" sldId="272"/>
        </pc:sldMkLst>
      </pc:sldChg>
      <pc:sldChg chg="addSp modSp new mod ord setBg modNotesTx">
        <pc:chgData name="Carina Laurell" userId="a8311b7c-5780-4bdb-9c83-38b9d5ada23f" providerId="ADAL" clId="{BDE02F83-7459-4DB2-85B9-32A89A5C4F39}" dt="2024-06-18T11:41:02.132" v="3203"/>
        <pc:sldMkLst>
          <pc:docMk/>
          <pc:sldMk cId="3326477573" sldId="273"/>
        </pc:sldMkLst>
      </pc:sldChg>
      <pc:sldChg chg="addSp delSp modSp new mod">
        <pc:chgData name="Carina Laurell" userId="a8311b7c-5780-4bdb-9c83-38b9d5ada23f" providerId="ADAL" clId="{BDE02F83-7459-4DB2-85B9-32A89A5C4F39}" dt="2024-06-18T12:23:13.209" v="3978" actId="20577"/>
        <pc:sldMkLst>
          <pc:docMk/>
          <pc:sldMk cId="1377322168" sldId="274"/>
        </pc:sldMkLst>
      </pc:sldChg>
      <pc:sldChg chg="addSp modSp new mod modClrScheme chgLayout">
        <pc:chgData name="Carina Laurell" userId="a8311b7c-5780-4bdb-9c83-38b9d5ada23f" providerId="ADAL" clId="{BDE02F83-7459-4DB2-85B9-32A89A5C4F39}" dt="2024-06-18T11:28:15.858" v="2949" actId="113"/>
        <pc:sldMkLst>
          <pc:docMk/>
          <pc:sldMk cId="1838519108" sldId="275"/>
        </pc:sldMkLst>
      </pc:sldChg>
      <pc:sldChg chg="addSp delSp modSp new mod modClrScheme chgLayout">
        <pc:chgData name="Carina Laurell" userId="a8311b7c-5780-4bdb-9c83-38b9d5ada23f" providerId="ADAL" clId="{BDE02F83-7459-4DB2-85B9-32A89A5C4F39}" dt="2024-06-18T11:45:28.500" v="3283" actId="113"/>
        <pc:sldMkLst>
          <pc:docMk/>
          <pc:sldMk cId="3923224958" sldId="276"/>
        </pc:sldMkLst>
      </pc:sldChg>
      <pc:sldChg chg="modSp new del mod">
        <pc:chgData name="Carina Laurell" userId="a8311b7c-5780-4bdb-9c83-38b9d5ada23f" providerId="ADAL" clId="{BDE02F83-7459-4DB2-85B9-32A89A5C4F39}" dt="2024-06-18T11:45:36.904" v="3284" actId="47"/>
        <pc:sldMkLst>
          <pc:docMk/>
          <pc:sldMk cId="2335282634" sldId="277"/>
        </pc:sldMkLst>
      </pc:sldChg>
      <pc:sldChg chg="modSp new mod">
        <pc:chgData name="Carina Laurell" userId="a8311b7c-5780-4bdb-9c83-38b9d5ada23f" providerId="ADAL" clId="{BDE02F83-7459-4DB2-85B9-32A89A5C4F39}" dt="2024-06-18T12:25:52.150" v="4000" actId="108"/>
        <pc:sldMkLst>
          <pc:docMk/>
          <pc:sldMk cId="2381821995" sldId="278"/>
        </pc:sldMkLst>
      </pc:sldChg>
      <pc:sldChg chg="addSp delSp modSp new del mod modClrScheme chgLayout">
        <pc:chgData name="Carina Laurell" userId="a8311b7c-5780-4bdb-9c83-38b9d5ada23f" providerId="ADAL" clId="{BDE02F83-7459-4DB2-85B9-32A89A5C4F39}" dt="2024-06-18T10:04:30.890" v="2385" actId="47"/>
        <pc:sldMkLst>
          <pc:docMk/>
          <pc:sldMk cId="1838039980" sldId="279"/>
        </pc:sldMkLst>
      </pc:sldChg>
      <pc:sldChg chg="modSp new mod modNotesTx">
        <pc:chgData name="Carina Laurell" userId="a8311b7c-5780-4bdb-9c83-38b9d5ada23f" providerId="ADAL" clId="{BDE02F83-7459-4DB2-85B9-32A89A5C4F39}" dt="2024-06-18T11:03:43.611" v="2392" actId="20577"/>
        <pc:sldMkLst>
          <pc:docMk/>
          <pc:sldMk cId="2968993400" sldId="280"/>
        </pc:sldMkLst>
      </pc:sldChg>
      <pc:sldChg chg="modSp new mod">
        <pc:chgData name="Carina Laurell" userId="a8311b7c-5780-4bdb-9c83-38b9d5ada23f" providerId="ADAL" clId="{BDE02F83-7459-4DB2-85B9-32A89A5C4F39}" dt="2024-06-18T10:05:25.918" v="2391" actId="255"/>
        <pc:sldMkLst>
          <pc:docMk/>
          <pc:sldMk cId="4245737184" sldId="281"/>
        </pc:sldMkLst>
      </pc:sldChg>
      <pc:sldChg chg="addSp delSp modSp new mod ord setBg chgLayout">
        <pc:chgData name="Carina Laurell" userId="a8311b7c-5780-4bdb-9c83-38b9d5ada23f" providerId="ADAL" clId="{BDE02F83-7459-4DB2-85B9-32A89A5C4F39}" dt="2024-06-18T11:15:19.312" v="2647"/>
        <pc:sldMkLst>
          <pc:docMk/>
          <pc:sldMk cId="1667760127" sldId="282"/>
        </pc:sldMkLst>
      </pc:sldChg>
      <pc:sldChg chg="addSp delSp modSp new mod modClrScheme chgLayout">
        <pc:chgData name="Carina Laurell" userId="a8311b7c-5780-4bdb-9c83-38b9d5ada23f" providerId="ADAL" clId="{BDE02F83-7459-4DB2-85B9-32A89A5C4F39}" dt="2024-06-19T07:14:23.793" v="4007" actId="313"/>
        <pc:sldMkLst>
          <pc:docMk/>
          <pc:sldMk cId="2074392819" sldId="283"/>
        </pc:sldMkLst>
      </pc:sldChg>
    </pc:docChg>
  </pc:docChgLst>
  <pc:docChgLst>
    <pc:chgData name="Carina Laurell" userId="a8311b7c-5780-4bdb-9c83-38b9d5ada23f" providerId="ADAL" clId="{8CDCAD5B-D5CB-4C83-9290-E0939C3FB073}"/>
    <pc:docChg chg="undo custSel addSld delSld modSld sldOrd">
      <pc:chgData name="Carina Laurell" userId="a8311b7c-5780-4bdb-9c83-38b9d5ada23f" providerId="ADAL" clId="{8CDCAD5B-D5CB-4C83-9290-E0939C3FB073}" dt="2024-04-24T13:50:37.509" v="1318" actId="20577"/>
      <pc:docMkLst>
        <pc:docMk/>
      </pc:docMkLst>
      <pc:sldChg chg="addSp delSp modSp add del mod setBg addAnim delDesignElem">
        <pc:chgData name="Carina Laurell" userId="a8311b7c-5780-4bdb-9c83-38b9d5ada23f" providerId="ADAL" clId="{8CDCAD5B-D5CB-4C83-9290-E0939C3FB073}" dt="2024-04-23T13:16:58.104" v="1057"/>
        <pc:sldMkLst>
          <pc:docMk/>
          <pc:sldMk cId="1909103370" sldId="256"/>
        </pc:sldMkLst>
      </pc:sldChg>
      <pc:sldChg chg="del">
        <pc:chgData name="Carina Laurell" userId="a8311b7c-5780-4bdb-9c83-38b9d5ada23f" providerId="ADAL" clId="{8CDCAD5B-D5CB-4C83-9290-E0939C3FB073}" dt="2024-04-23T11:43:00.198" v="141" actId="47"/>
        <pc:sldMkLst>
          <pc:docMk/>
          <pc:sldMk cId="497859389" sldId="257"/>
        </pc:sldMkLst>
      </pc:sldChg>
      <pc:sldChg chg="addSp delSp modSp new del mod ord setBg delDesignElem">
        <pc:chgData name="Carina Laurell" userId="a8311b7c-5780-4bdb-9c83-38b9d5ada23f" providerId="ADAL" clId="{8CDCAD5B-D5CB-4C83-9290-E0939C3FB073}" dt="2024-04-23T13:19:11.788" v="1071" actId="47"/>
        <pc:sldMkLst>
          <pc:docMk/>
          <pc:sldMk cId="3778509529" sldId="258"/>
        </pc:sldMkLst>
      </pc:sldChg>
      <pc:sldChg chg="addSp delSp modSp new mod modClrScheme chgLayout modNotesTx">
        <pc:chgData name="Carina Laurell" userId="a8311b7c-5780-4bdb-9c83-38b9d5ada23f" providerId="ADAL" clId="{8CDCAD5B-D5CB-4C83-9290-E0939C3FB073}" dt="2024-04-24T13:30:28.603" v="1192" actId="20577"/>
        <pc:sldMkLst>
          <pc:docMk/>
          <pc:sldMk cId="56401575" sldId="259"/>
        </pc:sldMkLst>
      </pc:sldChg>
      <pc:sldChg chg="addSp delSp modSp new mod ord modClrScheme chgLayout modNotesTx">
        <pc:chgData name="Carina Laurell" userId="a8311b7c-5780-4bdb-9c83-38b9d5ada23f" providerId="ADAL" clId="{8CDCAD5B-D5CB-4C83-9290-E0939C3FB073}" dt="2024-04-24T13:30:06.635" v="1159" actId="20577"/>
        <pc:sldMkLst>
          <pc:docMk/>
          <pc:sldMk cId="892462314" sldId="260"/>
        </pc:sldMkLst>
      </pc:sldChg>
      <pc:sldChg chg="addSp delSp modSp new mod ord modClrScheme chgLayout">
        <pc:chgData name="Carina Laurell" userId="a8311b7c-5780-4bdb-9c83-38b9d5ada23f" providerId="ADAL" clId="{8CDCAD5B-D5CB-4C83-9290-E0939C3FB073}" dt="2024-04-24T13:28:47.744" v="1092" actId="207"/>
        <pc:sldMkLst>
          <pc:docMk/>
          <pc:sldMk cId="3066394764" sldId="261"/>
        </pc:sldMkLst>
      </pc:sldChg>
      <pc:sldChg chg="addSp delSp modSp new mod">
        <pc:chgData name="Carina Laurell" userId="a8311b7c-5780-4bdb-9c83-38b9d5ada23f" providerId="ADAL" clId="{8CDCAD5B-D5CB-4C83-9290-E0939C3FB073}" dt="2024-04-24T13:29:05.589" v="1093" actId="207"/>
        <pc:sldMkLst>
          <pc:docMk/>
          <pc:sldMk cId="3485150957" sldId="262"/>
        </pc:sldMkLst>
      </pc:sldChg>
      <pc:sldChg chg="addSp delSp modSp new del mod">
        <pc:chgData name="Carina Laurell" userId="a8311b7c-5780-4bdb-9c83-38b9d5ada23f" providerId="ADAL" clId="{8CDCAD5B-D5CB-4C83-9290-E0939C3FB073}" dt="2024-04-23T13:12:41.321" v="1034" actId="47"/>
        <pc:sldMkLst>
          <pc:docMk/>
          <pc:sldMk cId="564778779" sldId="263"/>
        </pc:sldMkLst>
      </pc:sldChg>
      <pc:sldChg chg="addSp delSp modSp new del mod">
        <pc:chgData name="Carina Laurell" userId="a8311b7c-5780-4bdb-9c83-38b9d5ada23f" providerId="ADAL" clId="{8CDCAD5B-D5CB-4C83-9290-E0939C3FB073}" dt="2024-04-23T13:07:25.047" v="957" actId="47"/>
        <pc:sldMkLst>
          <pc:docMk/>
          <pc:sldMk cId="2856738390" sldId="263"/>
        </pc:sldMkLst>
      </pc:sldChg>
      <pc:sldChg chg="addSp delSp modSp new del mod modClrScheme chgLayout">
        <pc:chgData name="Carina Laurell" userId="a8311b7c-5780-4bdb-9c83-38b9d5ada23f" providerId="ADAL" clId="{8CDCAD5B-D5CB-4C83-9290-E0939C3FB073}" dt="2024-04-23T12:59:54.043" v="852" actId="47"/>
        <pc:sldMkLst>
          <pc:docMk/>
          <pc:sldMk cId="3221568754" sldId="263"/>
        </pc:sldMkLst>
      </pc:sldChg>
      <pc:sldChg chg="addSp delSp modSp new mod ord modClrScheme chgLayout modNotesTx">
        <pc:chgData name="Carina Laurell" userId="a8311b7c-5780-4bdb-9c83-38b9d5ada23f" providerId="ADAL" clId="{8CDCAD5B-D5CB-4C83-9290-E0939C3FB073}" dt="2024-04-24T13:29:40.547" v="1115" actId="20577"/>
        <pc:sldMkLst>
          <pc:docMk/>
          <pc:sldMk cId="3579176363" sldId="263"/>
        </pc:sldMkLst>
      </pc:sldChg>
      <pc:sldChg chg="addSp delSp modSp new mod ord modClrScheme chgLayout modNotesTx">
        <pc:chgData name="Carina Laurell" userId="a8311b7c-5780-4bdb-9c83-38b9d5ada23f" providerId="ADAL" clId="{8CDCAD5B-D5CB-4C83-9290-E0939C3FB073}" dt="2024-04-24T13:39:15.268" v="1284" actId="20577"/>
        <pc:sldMkLst>
          <pc:docMk/>
          <pc:sldMk cId="2612643022" sldId="264"/>
        </pc:sldMkLst>
      </pc:sldChg>
      <pc:sldChg chg="modSp new mod">
        <pc:chgData name="Carina Laurell" userId="a8311b7c-5780-4bdb-9c83-38b9d5ada23f" providerId="ADAL" clId="{8CDCAD5B-D5CB-4C83-9290-E0939C3FB073}" dt="2024-04-24T13:41:58.539" v="1294" actId="6549"/>
        <pc:sldMkLst>
          <pc:docMk/>
          <pc:sldMk cId="3999884145" sldId="265"/>
        </pc:sldMkLst>
      </pc:sldChg>
      <pc:sldChg chg="modSp new mod">
        <pc:chgData name="Carina Laurell" userId="a8311b7c-5780-4bdb-9c83-38b9d5ada23f" providerId="ADAL" clId="{8CDCAD5B-D5CB-4C83-9290-E0939C3FB073}" dt="2024-04-24T13:50:37.509" v="1318" actId="20577"/>
        <pc:sldMkLst>
          <pc:docMk/>
          <pc:sldMk cId="4089652441" sldId="266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05E8B4-E678-48BA-9167-1D242E14183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A0747184-D581-44BC-B499-F5C0445BE313}">
      <dgm:prSet phldrT="[Text]"/>
      <dgm:spPr/>
      <dgm:t>
        <a:bodyPr/>
        <a:lstStyle/>
        <a:p>
          <a:r>
            <a:rPr lang="sv-SE" dirty="0"/>
            <a:t>Skillnader mellan linjär och </a:t>
          </a:r>
          <a:r>
            <a:rPr lang="sv-SE" dirty="0" err="1"/>
            <a:t>circulär</a:t>
          </a:r>
          <a:r>
            <a:rPr lang="sv-SE" dirty="0"/>
            <a:t> bioekonomi</a:t>
          </a:r>
        </a:p>
      </dgm:t>
    </dgm:pt>
    <dgm:pt modelId="{10CA21A0-F419-48DA-A7AD-5D1AD8BA2F08}" type="parTrans" cxnId="{349642A6-80C6-4A7F-8D29-98545A92E6F4}">
      <dgm:prSet/>
      <dgm:spPr/>
      <dgm:t>
        <a:bodyPr/>
        <a:lstStyle/>
        <a:p>
          <a:endParaRPr lang="sv-SE"/>
        </a:p>
      </dgm:t>
    </dgm:pt>
    <dgm:pt modelId="{DF8BA7D5-A0F8-41CD-9BC5-DE39D034A34D}" type="sibTrans" cxnId="{349642A6-80C6-4A7F-8D29-98545A92E6F4}">
      <dgm:prSet/>
      <dgm:spPr/>
      <dgm:t>
        <a:bodyPr/>
        <a:lstStyle/>
        <a:p>
          <a:endParaRPr lang="sv-SE"/>
        </a:p>
      </dgm:t>
    </dgm:pt>
    <dgm:pt modelId="{359DA111-20E7-43E2-A973-6970E08CF27A}">
      <dgm:prSet phldrT="[Text]"/>
      <dgm:spPr/>
      <dgm:t>
        <a:bodyPr/>
        <a:lstStyle/>
        <a:p>
          <a:r>
            <a:rPr lang="sv-SE" dirty="0"/>
            <a:t>Huvudsakliga Produktions steg i bioraffinaderier</a:t>
          </a:r>
        </a:p>
      </dgm:t>
    </dgm:pt>
    <dgm:pt modelId="{9AAB2A4F-77ED-492B-81E4-3318E2327EA1}" type="parTrans" cxnId="{CEA35069-A69F-486C-BA0E-18CD02A3748E}">
      <dgm:prSet/>
      <dgm:spPr/>
      <dgm:t>
        <a:bodyPr/>
        <a:lstStyle/>
        <a:p>
          <a:endParaRPr lang="sv-SE"/>
        </a:p>
      </dgm:t>
    </dgm:pt>
    <dgm:pt modelId="{76850A7A-22BF-4D3F-964D-7A27AD75EF21}" type="sibTrans" cxnId="{CEA35069-A69F-486C-BA0E-18CD02A3748E}">
      <dgm:prSet/>
      <dgm:spPr/>
      <dgm:t>
        <a:bodyPr/>
        <a:lstStyle/>
        <a:p>
          <a:endParaRPr lang="sv-SE"/>
        </a:p>
      </dgm:t>
    </dgm:pt>
    <dgm:pt modelId="{67CDAC45-B36F-4AF9-BF80-AD8378CDC6A0}">
      <dgm:prSet phldrT="[Text]"/>
      <dgm:spPr/>
      <dgm:t>
        <a:bodyPr/>
        <a:lstStyle/>
        <a:p>
          <a:r>
            <a:rPr lang="sv-SE" dirty="0"/>
            <a:t>Användning av biogas och restprodukter från bioraffinaderier</a:t>
          </a:r>
        </a:p>
      </dgm:t>
    </dgm:pt>
    <dgm:pt modelId="{F0192A45-D09A-4777-9B39-03908750D296}" type="parTrans" cxnId="{28F9E5CC-3045-4832-A396-13340BC3E40A}">
      <dgm:prSet/>
      <dgm:spPr/>
      <dgm:t>
        <a:bodyPr/>
        <a:lstStyle/>
        <a:p>
          <a:endParaRPr lang="sv-SE"/>
        </a:p>
      </dgm:t>
    </dgm:pt>
    <dgm:pt modelId="{A842A11B-F4DC-435B-B7FA-74277654CD50}" type="sibTrans" cxnId="{28F9E5CC-3045-4832-A396-13340BC3E40A}">
      <dgm:prSet/>
      <dgm:spPr/>
      <dgm:t>
        <a:bodyPr/>
        <a:lstStyle/>
        <a:p>
          <a:endParaRPr lang="sv-SE"/>
        </a:p>
      </dgm:t>
    </dgm:pt>
    <dgm:pt modelId="{1288D5D3-E5D3-4EA4-A90A-79155A33BEBD}">
      <dgm:prSet/>
      <dgm:spPr/>
      <dgm:t>
        <a:bodyPr/>
        <a:lstStyle/>
        <a:p>
          <a:r>
            <a:rPr lang="sv-SE" dirty="0"/>
            <a:t>Hållbar strategier för övergång till mer biobaserad ekonomi</a:t>
          </a:r>
        </a:p>
      </dgm:t>
    </dgm:pt>
    <dgm:pt modelId="{AC17119C-6939-46F0-8CEA-65BF9D90DDB0}" type="parTrans" cxnId="{362676FB-D7AE-4E3A-AE07-7B4226DB9D38}">
      <dgm:prSet/>
      <dgm:spPr/>
      <dgm:t>
        <a:bodyPr/>
        <a:lstStyle/>
        <a:p>
          <a:endParaRPr lang="sv-SE"/>
        </a:p>
      </dgm:t>
    </dgm:pt>
    <dgm:pt modelId="{33D116D9-DBE8-45B7-9734-75C9A5FA45F1}" type="sibTrans" cxnId="{362676FB-D7AE-4E3A-AE07-7B4226DB9D38}">
      <dgm:prSet/>
      <dgm:spPr/>
      <dgm:t>
        <a:bodyPr/>
        <a:lstStyle/>
        <a:p>
          <a:endParaRPr lang="sv-SE"/>
        </a:p>
      </dgm:t>
    </dgm:pt>
    <dgm:pt modelId="{BBBBE6C7-C8EB-4F6A-98D9-09A12993872B}" type="pres">
      <dgm:prSet presAssocID="{C505E8B4-E678-48BA-9167-1D242E14183E}" presName="diagram" presStyleCnt="0">
        <dgm:presLayoutVars>
          <dgm:dir/>
          <dgm:resizeHandles val="exact"/>
        </dgm:presLayoutVars>
      </dgm:prSet>
      <dgm:spPr/>
    </dgm:pt>
    <dgm:pt modelId="{B3E2367B-0C36-460C-97F1-07AC9045DA1A}" type="pres">
      <dgm:prSet presAssocID="{A0747184-D581-44BC-B499-F5C0445BE313}" presName="node" presStyleLbl="node1" presStyleIdx="0" presStyleCnt="4">
        <dgm:presLayoutVars>
          <dgm:bulletEnabled val="1"/>
        </dgm:presLayoutVars>
      </dgm:prSet>
      <dgm:spPr/>
    </dgm:pt>
    <dgm:pt modelId="{5F7D7406-B371-4CD2-B93A-350A4181AA79}" type="pres">
      <dgm:prSet presAssocID="{DF8BA7D5-A0F8-41CD-9BC5-DE39D034A34D}" presName="sibTrans" presStyleCnt="0"/>
      <dgm:spPr/>
    </dgm:pt>
    <dgm:pt modelId="{CC6A0D29-7CDB-4BA6-8903-822E199B8152}" type="pres">
      <dgm:prSet presAssocID="{359DA111-20E7-43E2-A973-6970E08CF27A}" presName="node" presStyleLbl="node1" presStyleIdx="1" presStyleCnt="4">
        <dgm:presLayoutVars>
          <dgm:bulletEnabled val="1"/>
        </dgm:presLayoutVars>
      </dgm:prSet>
      <dgm:spPr/>
    </dgm:pt>
    <dgm:pt modelId="{FC7BC01D-E785-4268-97C2-20CE993C4433}" type="pres">
      <dgm:prSet presAssocID="{76850A7A-22BF-4D3F-964D-7A27AD75EF21}" presName="sibTrans" presStyleCnt="0"/>
      <dgm:spPr/>
    </dgm:pt>
    <dgm:pt modelId="{64B446F0-368E-4319-85DC-99164F1A1378}" type="pres">
      <dgm:prSet presAssocID="{67CDAC45-B36F-4AF9-BF80-AD8378CDC6A0}" presName="node" presStyleLbl="node1" presStyleIdx="2" presStyleCnt="4">
        <dgm:presLayoutVars>
          <dgm:bulletEnabled val="1"/>
        </dgm:presLayoutVars>
      </dgm:prSet>
      <dgm:spPr/>
    </dgm:pt>
    <dgm:pt modelId="{E92774E4-3130-4121-ADC9-2DB9A62394A1}" type="pres">
      <dgm:prSet presAssocID="{A842A11B-F4DC-435B-B7FA-74277654CD50}" presName="sibTrans" presStyleCnt="0"/>
      <dgm:spPr/>
    </dgm:pt>
    <dgm:pt modelId="{CFC5AC31-9B58-4BCB-9FBD-89578D03E162}" type="pres">
      <dgm:prSet presAssocID="{1288D5D3-E5D3-4EA4-A90A-79155A33BEBD}" presName="node" presStyleLbl="node1" presStyleIdx="3" presStyleCnt="4">
        <dgm:presLayoutVars>
          <dgm:bulletEnabled val="1"/>
        </dgm:presLayoutVars>
      </dgm:prSet>
      <dgm:spPr/>
    </dgm:pt>
  </dgm:ptLst>
  <dgm:cxnLst>
    <dgm:cxn modelId="{26A4B213-97E5-4680-9AE4-5EA550C2E01B}" type="presOf" srcId="{359DA111-20E7-43E2-A973-6970E08CF27A}" destId="{CC6A0D29-7CDB-4BA6-8903-822E199B8152}" srcOrd="0" destOrd="0" presId="urn:microsoft.com/office/officeart/2005/8/layout/default"/>
    <dgm:cxn modelId="{DD640614-8305-49BC-A1DC-7D2971811846}" type="presOf" srcId="{C505E8B4-E678-48BA-9167-1D242E14183E}" destId="{BBBBE6C7-C8EB-4F6A-98D9-09A12993872B}" srcOrd="0" destOrd="0" presId="urn:microsoft.com/office/officeart/2005/8/layout/default"/>
    <dgm:cxn modelId="{CEA35069-A69F-486C-BA0E-18CD02A3748E}" srcId="{C505E8B4-E678-48BA-9167-1D242E14183E}" destId="{359DA111-20E7-43E2-A973-6970E08CF27A}" srcOrd="1" destOrd="0" parTransId="{9AAB2A4F-77ED-492B-81E4-3318E2327EA1}" sibTransId="{76850A7A-22BF-4D3F-964D-7A27AD75EF21}"/>
    <dgm:cxn modelId="{7CCC7369-7599-4BC2-BF15-8E7398B6E404}" type="presOf" srcId="{A0747184-D581-44BC-B499-F5C0445BE313}" destId="{B3E2367B-0C36-460C-97F1-07AC9045DA1A}" srcOrd="0" destOrd="0" presId="urn:microsoft.com/office/officeart/2005/8/layout/default"/>
    <dgm:cxn modelId="{349642A6-80C6-4A7F-8D29-98545A92E6F4}" srcId="{C505E8B4-E678-48BA-9167-1D242E14183E}" destId="{A0747184-D581-44BC-B499-F5C0445BE313}" srcOrd="0" destOrd="0" parTransId="{10CA21A0-F419-48DA-A7AD-5D1AD8BA2F08}" sibTransId="{DF8BA7D5-A0F8-41CD-9BC5-DE39D034A34D}"/>
    <dgm:cxn modelId="{F70B21BE-0537-4579-92F1-A24A1977D102}" type="presOf" srcId="{67CDAC45-B36F-4AF9-BF80-AD8378CDC6A0}" destId="{64B446F0-368E-4319-85DC-99164F1A1378}" srcOrd="0" destOrd="0" presId="urn:microsoft.com/office/officeart/2005/8/layout/default"/>
    <dgm:cxn modelId="{28F9E5CC-3045-4832-A396-13340BC3E40A}" srcId="{C505E8B4-E678-48BA-9167-1D242E14183E}" destId="{67CDAC45-B36F-4AF9-BF80-AD8378CDC6A0}" srcOrd="2" destOrd="0" parTransId="{F0192A45-D09A-4777-9B39-03908750D296}" sibTransId="{A842A11B-F4DC-435B-B7FA-74277654CD50}"/>
    <dgm:cxn modelId="{362676FB-D7AE-4E3A-AE07-7B4226DB9D38}" srcId="{C505E8B4-E678-48BA-9167-1D242E14183E}" destId="{1288D5D3-E5D3-4EA4-A90A-79155A33BEBD}" srcOrd="3" destOrd="0" parTransId="{AC17119C-6939-46F0-8CEA-65BF9D90DDB0}" sibTransId="{33D116D9-DBE8-45B7-9734-75C9A5FA45F1}"/>
    <dgm:cxn modelId="{33016AFD-E7E0-4A29-9621-D7997E318B05}" type="presOf" srcId="{1288D5D3-E5D3-4EA4-A90A-79155A33BEBD}" destId="{CFC5AC31-9B58-4BCB-9FBD-89578D03E162}" srcOrd="0" destOrd="0" presId="urn:microsoft.com/office/officeart/2005/8/layout/default"/>
    <dgm:cxn modelId="{05ACC914-B262-4392-BDA2-B079CFAAFE5E}" type="presParOf" srcId="{BBBBE6C7-C8EB-4F6A-98D9-09A12993872B}" destId="{B3E2367B-0C36-460C-97F1-07AC9045DA1A}" srcOrd="0" destOrd="0" presId="urn:microsoft.com/office/officeart/2005/8/layout/default"/>
    <dgm:cxn modelId="{278BB4E5-A193-4C35-8BD7-A5DCB13C5AEF}" type="presParOf" srcId="{BBBBE6C7-C8EB-4F6A-98D9-09A12993872B}" destId="{5F7D7406-B371-4CD2-B93A-350A4181AA79}" srcOrd="1" destOrd="0" presId="urn:microsoft.com/office/officeart/2005/8/layout/default"/>
    <dgm:cxn modelId="{4E41A2FE-DEC9-4EF9-B814-A7CB5A35A403}" type="presParOf" srcId="{BBBBE6C7-C8EB-4F6A-98D9-09A12993872B}" destId="{CC6A0D29-7CDB-4BA6-8903-822E199B8152}" srcOrd="2" destOrd="0" presId="urn:microsoft.com/office/officeart/2005/8/layout/default"/>
    <dgm:cxn modelId="{30B12FC5-5559-47FB-9D34-A6310D51BAC3}" type="presParOf" srcId="{BBBBE6C7-C8EB-4F6A-98D9-09A12993872B}" destId="{FC7BC01D-E785-4268-97C2-20CE993C4433}" srcOrd="3" destOrd="0" presId="urn:microsoft.com/office/officeart/2005/8/layout/default"/>
    <dgm:cxn modelId="{DB6E896D-8405-43E0-A4CD-43CE8CB22F7C}" type="presParOf" srcId="{BBBBE6C7-C8EB-4F6A-98D9-09A12993872B}" destId="{64B446F0-368E-4319-85DC-99164F1A1378}" srcOrd="4" destOrd="0" presId="urn:microsoft.com/office/officeart/2005/8/layout/default"/>
    <dgm:cxn modelId="{2898D12F-F62A-4743-BB71-85C063F693CC}" type="presParOf" srcId="{BBBBE6C7-C8EB-4F6A-98D9-09A12993872B}" destId="{E92774E4-3130-4121-ADC9-2DB9A62394A1}" srcOrd="5" destOrd="0" presId="urn:microsoft.com/office/officeart/2005/8/layout/default"/>
    <dgm:cxn modelId="{8D45D402-B8A1-4F44-A4B7-959FEBBAC42B}" type="presParOf" srcId="{BBBBE6C7-C8EB-4F6A-98D9-09A12993872B}" destId="{CFC5AC31-9B58-4BCB-9FBD-89578D03E162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56A251-1C3D-43FB-9B93-370D3E30FA15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0874208-08AC-4CE4-B04F-A1B2038B77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Användning av organiska material för produktion av produkter och energi</a:t>
          </a:r>
        </a:p>
      </dgm:t>
    </dgm:pt>
    <dgm:pt modelId="{0EB18EB0-D534-449A-9E51-AFEA4AD8137F}" type="parTrans" cxnId="{99A56380-84F3-4E2A-979F-AF03D6C30BB5}">
      <dgm:prSet/>
      <dgm:spPr/>
      <dgm:t>
        <a:bodyPr/>
        <a:lstStyle/>
        <a:p>
          <a:endParaRPr lang="en-US"/>
        </a:p>
      </dgm:t>
    </dgm:pt>
    <dgm:pt modelId="{1C968086-8814-41A0-A456-6B9251B2E7A2}" type="sibTrans" cxnId="{99A56380-84F3-4E2A-979F-AF03D6C30BB5}">
      <dgm:prSet/>
      <dgm:spPr/>
      <dgm:t>
        <a:bodyPr/>
        <a:lstStyle/>
        <a:p>
          <a:endParaRPr lang="en-US"/>
        </a:p>
      </dgm:t>
    </dgm:pt>
    <dgm:pt modelId="{E6AB94D7-1210-45A1-BCEC-888C28B170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Miljövänlig användning av växter , alger och avfall</a:t>
          </a:r>
        </a:p>
      </dgm:t>
    </dgm:pt>
    <dgm:pt modelId="{CF94A383-1AF6-435E-AE36-FCBE2BEC202C}" type="parTrans" cxnId="{FFB2BFCA-609C-4603-9698-C458C788DC72}">
      <dgm:prSet/>
      <dgm:spPr/>
      <dgm:t>
        <a:bodyPr/>
        <a:lstStyle/>
        <a:p>
          <a:endParaRPr lang="en-US"/>
        </a:p>
      </dgm:t>
    </dgm:pt>
    <dgm:pt modelId="{9F712C30-A1B7-4A47-BB48-991AB873F3F2}" type="sibTrans" cxnId="{FFB2BFCA-609C-4603-9698-C458C788DC72}">
      <dgm:prSet/>
      <dgm:spPr/>
      <dgm:t>
        <a:bodyPr/>
        <a:lstStyle/>
        <a:p>
          <a:endParaRPr lang="en-US"/>
        </a:p>
      </dgm:t>
    </dgm:pt>
    <dgm:pt modelId="{59A0F758-6575-428D-A13D-98D0AF1F12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Kemisk , termisk och fysikalisk bearbetning</a:t>
          </a:r>
        </a:p>
      </dgm:t>
    </dgm:pt>
    <dgm:pt modelId="{BAF1DD0A-0A21-4A5B-B2BF-2248ED50D1B1}" type="parTrans" cxnId="{491262EB-6267-45AC-B3ED-67FEF5A194EA}">
      <dgm:prSet/>
      <dgm:spPr/>
      <dgm:t>
        <a:bodyPr/>
        <a:lstStyle/>
        <a:p>
          <a:endParaRPr lang="en-US"/>
        </a:p>
      </dgm:t>
    </dgm:pt>
    <dgm:pt modelId="{ED7C5EA8-377A-49A0-980E-36EA2C795088}" type="sibTrans" cxnId="{491262EB-6267-45AC-B3ED-67FEF5A194EA}">
      <dgm:prSet/>
      <dgm:spPr/>
      <dgm:t>
        <a:bodyPr/>
        <a:lstStyle/>
        <a:p>
          <a:endParaRPr lang="en-US"/>
        </a:p>
      </dgm:t>
    </dgm:pt>
    <dgm:pt modelId="{9E8DA155-D640-433D-A87C-04D86B945B20}" type="pres">
      <dgm:prSet presAssocID="{F356A251-1C3D-43FB-9B93-370D3E30FA15}" presName="root" presStyleCnt="0">
        <dgm:presLayoutVars>
          <dgm:dir/>
          <dgm:resizeHandles val="exact"/>
        </dgm:presLayoutVars>
      </dgm:prSet>
      <dgm:spPr/>
    </dgm:pt>
    <dgm:pt modelId="{51FF1E6B-AA29-4359-9111-B8CD284D6078}" type="pres">
      <dgm:prSet presAssocID="{70874208-08AC-4CE4-B04F-A1B2038B7770}" presName="compNode" presStyleCnt="0"/>
      <dgm:spPr/>
    </dgm:pt>
    <dgm:pt modelId="{277562C4-7D8A-4811-A36E-3233C4F5588A}" type="pres">
      <dgm:prSet presAssocID="{70874208-08AC-4CE4-B04F-A1B2038B777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Återvinna"/>
        </a:ext>
      </dgm:extLst>
    </dgm:pt>
    <dgm:pt modelId="{9FCFCC16-95C9-4156-821F-28AFEBBC45DA}" type="pres">
      <dgm:prSet presAssocID="{70874208-08AC-4CE4-B04F-A1B2038B7770}" presName="spaceRect" presStyleCnt="0"/>
      <dgm:spPr/>
    </dgm:pt>
    <dgm:pt modelId="{F66040EA-51C5-4655-AABD-20FA248DFA8D}" type="pres">
      <dgm:prSet presAssocID="{70874208-08AC-4CE4-B04F-A1B2038B7770}" presName="textRect" presStyleLbl="revTx" presStyleIdx="0" presStyleCnt="3">
        <dgm:presLayoutVars>
          <dgm:chMax val="1"/>
          <dgm:chPref val="1"/>
        </dgm:presLayoutVars>
      </dgm:prSet>
      <dgm:spPr/>
    </dgm:pt>
    <dgm:pt modelId="{0F80D2D6-0A42-4B21-8D30-F694A7745BCA}" type="pres">
      <dgm:prSet presAssocID="{1C968086-8814-41A0-A456-6B9251B2E7A2}" presName="sibTrans" presStyleCnt="0"/>
      <dgm:spPr/>
    </dgm:pt>
    <dgm:pt modelId="{1F1E8E3B-418A-4C6E-A6C1-C5E6B0C37D4D}" type="pres">
      <dgm:prSet presAssocID="{E6AB94D7-1210-45A1-BCEC-888C28B17042}" presName="compNode" presStyleCnt="0"/>
      <dgm:spPr/>
    </dgm:pt>
    <dgm:pt modelId="{452336BB-6BF3-4136-A89F-7E320C301E6F}" type="pres">
      <dgm:prSet presAssocID="{E6AB94D7-1210-45A1-BCEC-888C28B1704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ckulent"/>
        </a:ext>
      </dgm:extLst>
    </dgm:pt>
    <dgm:pt modelId="{6903656D-EAA2-49D0-9945-C15D90E36231}" type="pres">
      <dgm:prSet presAssocID="{E6AB94D7-1210-45A1-BCEC-888C28B17042}" presName="spaceRect" presStyleCnt="0"/>
      <dgm:spPr/>
    </dgm:pt>
    <dgm:pt modelId="{9BBDBE2D-C78F-43F3-8B60-0F76674D0B80}" type="pres">
      <dgm:prSet presAssocID="{E6AB94D7-1210-45A1-BCEC-888C28B17042}" presName="textRect" presStyleLbl="revTx" presStyleIdx="1" presStyleCnt="3">
        <dgm:presLayoutVars>
          <dgm:chMax val="1"/>
          <dgm:chPref val="1"/>
        </dgm:presLayoutVars>
      </dgm:prSet>
      <dgm:spPr/>
    </dgm:pt>
    <dgm:pt modelId="{1A9930E9-2875-42F6-8D88-9C4FC333D481}" type="pres">
      <dgm:prSet presAssocID="{9F712C30-A1B7-4A47-BB48-991AB873F3F2}" presName="sibTrans" presStyleCnt="0"/>
      <dgm:spPr/>
    </dgm:pt>
    <dgm:pt modelId="{DE6553F2-1AD5-40EB-8F48-C70BF336EE2F}" type="pres">
      <dgm:prSet presAssocID="{59A0F758-6575-428D-A13D-98D0AF1F12EE}" presName="compNode" presStyleCnt="0"/>
      <dgm:spPr/>
    </dgm:pt>
    <dgm:pt modelId="{9F3338FC-B43E-4414-BFD4-6652A6847008}" type="pres">
      <dgm:prSet presAssocID="{59A0F758-6575-428D-A13D-98D0AF1F12E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ktriker"/>
        </a:ext>
      </dgm:extLst>
    </dgm:pt>
    <dgm:pt modelId="{5BAE4C8C-8082-437D-9655-E8D311E067AC}" type="pres">
      <dgm:prSet presAssocID="{59A0F758-6575-428D-A13D-98D0AF1F12EE}" presName="spaceRect" presStyleCnt="0"/>
      <dgm:spPr/>
    </dgm:pt>
    <dgm:pt modelId="{D118A58F-3149-49C1-82FD-F39127CBBCB1}" type="pres">
      <dgm:prSet presAssocID="{59A0F758-6575-428D-A13D-98D0AF1F12E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2A91F71-ECE8-42CC-8D6A-9CAA6AFACCA2}" type="presOf" srcId="{F356A251-1C3D-43FB-9B93-370D3E30FA15}" destId="{9E8DA155-D640-433D-A87C-04D86B945B20}" srcOrd="0" destOrd="0" presId="urn:microsoft.com/office/officeart/2018/2/layout/IconLabelList"/>
    <dgm:cxn modelId="{99A56380-84F3-4E2A-979F-AF03D6C30BB5}" srcId="{F356A251-1C3D-43FB-9B93-370D3E30FA15}" destId="{70874208-08AC-4CE4-B04F-A1B2038B7770}" srcOrd="0" destOrd="0" parTransId="{0EB18EB0-D534-449A-9E51-AFEA4AD8137F}" sibTransId="{1C968086-8814-41A0-A456-6B9251B2E7A2}"/>
    <dgm:cxn modelId="{37E09086-B3CA-4F91-92B9-2FB5B6BC00E1}" type="presOf" srcId="{59A0F758-6575-428D-A13D-98D0AF1F12EE}" destId="{D118A58F-3149-49C1-82FD-F39127CBBCB1}" srcOrd="0" destOrd="0" presId="urn:microsoft.com/office/officeart/2018/2/layout/IconLabelList"/>
    <dgm:cxn modelId="{50284E9D-71A7-4E59-A0A5-DE62372DA8CD}" type="presOf" srcId="{E6AB94D7-1210-45A1-BCEC-888C28B17042}" destId="{9BBDBE2D-C78F-43F3-8B60-0F76674D0B80}" srcOrd="0" destOrd="0" presId="urn:microsoft.com/office/officeart/2018/2/layout/IconLabelList"/>
    <dgm:cxn modelId="{FFB2BFCA-609C-4603-9698-C458C788DC72}" srcId="{F356A251-1C3D-43FB-9B93-370D3E30FA15}" destId="{E6AB94D7-1210-45A1-BCEC-888C28B17042}" srcOrd="1" destOrd="0" parTransId="{CF94A383-1AF6-435E-AE36-FCBE2BEC202C}" sibTransId="{9F712C30-A1B7-4A47-BB48-991AB873F3F2}"/>
    <dgm:cxn modelId="{747180CC-01C6-44D8-A4F8-28A06FCDEC8A}" type="presOf" srcId="{70874208-08AC-4CE4-B04F-A1B2038B7770}" destId="{F66040EA-51C5-4655-AABD-20FA248DFA8D}" srcOrd="0" destOrd="0" presId="urn:microsoft.com/office/officeart/2018/2/layout/IconLabelList"/>
    <dgm:cxn modelId="{491262EB-6267-45AC-B3ED-67FEF5A194EA}" srcId="{F356A251-1C3D-43FB-9B93-370D3E30FA15}" destId="{59A0F758-6575-428D-A13D-98D0AF1F12EE}" srcOrd="2" destOrd="0" parTransId="{BAF1DD0A-0A21-4A5B-B2BF-2248ED50D1B1}" sibTransId="{ED7C5EA8-377A-49A0-980E-36EA2C795088}"/>
    <dgm:cxn modelId="{1297501C-9037-4300-AEEA-991CB7D1407E}" type="presParOf" srcId="{9E8DA155-D640-433D-A87C-04D86B945B20}" destId="{51FF1E6B-AA29-4359-9111-B8CD284D6078}" srcOrd="0" destOrd="0" presId="urn:microsoft.com/office/officeart/2018/2/layout/IconLabelList"/>
    <dgm:cxn modelId="{C2209254-332E-4852-B1EC-089E4C6B540E}" type="presParOf" srcId="{51FF1E6B-AA29-4359-9111-B8CD284D6078}" destId="{277562C4-7D8A-4811-A36E-3233C4F5588A}" srcOrd="0" destOrd="0" presId="urn:microsoft.com/office/officeart/2018/2/layout/IconLabelList"/>
    <dgm:cxn modelId="{1FA7097E-FF91-4162-8B82-8860C4692FC4}" type="presParOf" srcId="{51FF1E6B-AA29-4359-9111-B8CD284D6078}" destId="{9FCFCC16-95C9-4156-821F-28AFEBBC45DA}" srcOrd="1" destOrd="0" presId="urn:microsoft.com/office/officeart/2018/2/layout/IconLabelList"/>
    <dgm:cxn modelId="{11B7B812-8EE3-4F57-9AFD-01CD1326471C}" type="presParOf" srcId="{51FF1E6B-AA29-4359-9111-B8CD284D6078}" destId="{F66040EA-51C5-4655-AABD-20FA248DFA8D}" srcOrd="2" destOrd="0" presId="urn:microsoft.com/office/officeart/2018/2/layout/IconLabelList"/>
    <dgm:cxn modelId="{589BE326-3770-407C-8FFE-9C1EF65D4014}" type="presParOf" srcId="{9E8DA155-D640-433D-A87C-04D86B945B20}" destId="{0F80D2D6-0A42-4B21-8D30-F694A7745BCA}" srcOrd="1" destOrd="0" presId="urn:microsoft.com/office/officeart/2018/2/layout/IconLabelList"/>
    <dgm:cxn modelId="{EDD61082-6A63-4854-AE70-A23CE0BDE084}" type="presParOf" srcId="{9E8DA155-D640-433D-A87C-04D86B945B20}" destId="{1F1E8E3B-418A-4C6E-A6C1-C5E6B0C37D4D}" srcOrd="2" destOrd="0" presId="urn:microsoft.com/office/officeart/2018/2/layout/IconLabelList"/>
    <dgm:cxn modelId="{37133B11-8731-481C-B81A-06960C80AB47}" type="presParOf" srcId="{1F1E8E3B-418A-4C6E-A6C1-C5E6B0C37D4D}" destId="{452336BB-6BF3-4136-A89F-7E320C301E6F}" srcOrd="0" destOrd="0" presId="urn:microsoft.com/office/officeart/2018/2/layout/IconLabelList"/>
    <dgm:cxn modelId="{AAFA526B-7904-4CCB-8E55-D7F451EA1309}" type="presParOf" srcId="{1F1E8E3B-418A-4C6E-A6C1-C5E6B0C37D4D}" destId="{6903656D-EAA2-49D0-9945-C15D90E36231}" srcOrd="1" destOrd="0" presId="urn:microsoft.com/office/officeart/2018/2/layout/IconLabelList"/>
    <dgm:cxn modelId="{18483BBD-73F2-4D1A-8F3E-27D5EC5D95AA}" type="presParOf" srcId="{1F1E8E3B-418A-4C6E-A6C1-C5E6B0C37D4D}" destId="{9BBDBE2D-C78F-43F3-8B60-0F76674D0B80}" srcOrd="2" destOrd="0" presId="urn:microsoft.com/office/officeart/2018/2/layout/IconLabelList"/>
    <dgm:cxn modelId="{2EDF7569-4F7B-49CE-8BF0-DC65CA9F4057}" type="presParOf" srcId="{9E8DA155-D640-433D-A87C-04D86B945B20}" destId="{1A9930E9-2875-42F6-8D88-9C4FC333D481}" srcOrd="3" destOrd="0" presId="urn:microsoft.com/office/officeart/2018/2/layout/IconLabelList"/>
    <dgm:cxn modelId="{615225CD-0072-404A-9105-21F0CD39D654}" type="presParOf" srcId="{9E8DA155-D640-433D-A87C-04D86B945B20}" destId="{DE6553F2-1AD5-40EB-8F48-C70BF336EE2F}" srcOrd="4" destOrd="0" presId="urn:microsoft.com/office/officeart/2018/2/layout/IconLabelList"/>
    <dgm:cxn modelId="{95057019-F086-4E90-8FBC-C22A29046C18}" type="presParOf" srcId="{DE6553F2-1AD5-40EB-8F48-C70BF336EE2F}" destId="{9F3338FC-B43E-4414-BFD4-6652A6847008}" srcOrd="0" destOrd="0" presId="urn:microsoft.com/office/officeart/2018/2/layout/IconLabelList"/>
    <dgm:cxn modelId="{D1011B2A-4034-4829-9383-8A118A08A2AC}" type="presParOf" srcId="{DE6553F2-1AD5-40EB-8F48-C70BF336EE2F}" destId="{5BAE4C8C-8082-437D-9655-E8D311E067AC}" srcOrd="1" destOrd="0" presId="urn:microsoft.com/office/officeart/2018/2/layout/IconLabelList"/>
    <dgm:cxn modelId="{D655402C-6166-41F5-85F1-051A66B265F2}" type="presParOf" srcId="{DE6553F2-1AD5-40EB-8F48-C70BF336EE2F}" destId="{D118A58F-3149-49C1-82FD-F39127CBBCB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E3FF6E-844C-4F13-B423-4B355160C9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6A18E8D-D395-4B40-8D52-E30E61619A3F}">
      <dgm:prSet/>
      <dgm:spPr/>
      <dgm:t>
        <a:bodyPr/>
        <a:lstStyle/>
        <a:p>
          <a:r>
            <a:rPr lang="en-US"/>
            <a:t>Biogas produktion</a:t>
          </a:r>
        </a:p>
      </dgm:t>
    </dgm:pt>
    <dgm:pt modelId="{31E6E35D-C518-4B30-B172-FA82BFCD8E8B}" type="parTrans" cxnId="{A038A681-3A83-436C-9130-6D9B775F1D0E}">
      <dgm:prSet/>
      <dgm:spPr/>
      <dgm:t>
        <a:bodyPr/>
        <a:lstStyle/>
        <a:p>
          <a:endParaRPr lang="en-US"/>
        </a:p>
      </dgm:t>
    </dgm:pt>
    <dgm:pt modelId="{573FCCAA-717F-4DDB-AEDE-4FA687619BBD}" type="sibTrans" cxnId="{A038A681-3A83-436C-9130-6D9B775F1D0E}">
      <dgm:prSet/>
      <dgm:spPr/>
      <dgm:t>
        <a:bodyPr/>
        <a:lstStyle/>
        <a:p>
          <a:endParaRPr lang="en-US"/>
        </a:p>
      </dgm:t>
    </dgm:pt>
    <dgm:pt modelId="{25356B1D-3D66-4D5B-93C3-682772F6E517}">
      <dgm:prSet/>
      <dgm:spPr/>
      <dgm:t>
        <a:bodyPr/>
        <a:lstStyle/>
        <a:p>
          <a:r>
            <a:rPr lang="en-US"/>
            <a:t>Proteinextraktion </a:t>
          </a:r>
        </a:p>
      </dgm:t>
    </dgm:pt>
    <dgm:pt modelId="{8485122E-D757-43F9-BBEE-20DF0E58C181}" type="parTrans" cxnId="{1C2598BE-55CD-45AF-8562-D785C96A65ED}">
      <dgm:prSet/>
      <dgm:spPr/>
      <dgm:t>
        <a:bodyPr/>
        <a:lstStyle/>
        <a:p>
          <a:endParaRPr lang="en-US"/>
        </a:p>
      </dgm:t>
    </dgm:pt>
    <dgm:pt modelId="{94D2A12D-63A6-4C72-B397-17AC74525AB8}" type="sibTrans" cxnId="{1C2598BE-55CD-45AF-8562-D785C96A65ED}">
      <dgm:prSet/>
      <dgm:spPr/>
      <dgm:t>
        <a:bodyPr/>
        <a:lstStyle/>
        <a:p>
          <a:endParaRPr lang="en-US"/>
        </a:p>
      </dgm:t>
    </dgm:pt>
    <dgm:pt modelId="{176CE330-E550-4E86-A8FA-A119329C6D92}">
      <dgm:prSet/>
      <dgm:spPr/>
      <dgm:t>
        <a:bodyPr/>
        <a:lstStyle/>
        <a:p>
          <a:r>
            <a:rPr lang="en-US"/>
            <a:t>Marint  bioraffinaderi</a:t>
          </a:r>
        </a:p>
      </dgm:t>
    </dgm:pt>
    <dgm:pt modelId="{B13FE517-85F0-4225-AF4E-774F59F8A1D1}" type="parTrans" cxnId="{5A0A6027-D1F5-4AA6-8D58-76290B3EFE8D}">
      <dgm:prSet/>
      <dgm:spPr/>
      <dgm:t>
        <a:bodyPr/>
        <a:lstStyle/>
        <a:p>
          <a:endParaRPr lang="en-US"/>
        </a:p>
      </dgm:t>
    </dgm:pt>
    <dgm:pt modelId="{0B600977-7CCC-4D66-ABF0-2F8599F7CD46}" type="sibTrans" cxnId="{5A0A6027-D1F5-4AA6-8D58-76290B3EFE8D}">
      <dgm:prSet/>
      <dgm:spPr/>
      <dgm:t>
        <a:bodyPr/>
        <a:lstStyle/>
        <a:p>
          <a:endParaRPr lang="en-US"/>
        </a:p>
      </dgm:t>
    </dgm:pt>
    <dgm:pt modelId="{8D7033DA-D260-4C4A-AAFE-8CC0940EE771}" type="pres">
      <dgm:prSet presAssocID="{7AE3FF6E-844C-4F13-B423-4B355160C93A}" presName="linear" presStyleCnt="0">
        <dgm:presLayoutVars>
          <dgm:animLvl val="lvl"/>
          <dgm:resizeHandles val="exact"/>
        </dgm:presLayoutVars>
      </dgm:prSet>
      <dgm:spPr/>
    </dgm:pt>
    <dgm:pt modelId="{3FBFCC03-6E15-49DF-BB29-065A25B65C95}" type="pres">
      <dgm:prSet presAssocID="{56A18E8D-D395-4B40-8D52-E30E61619A3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9B1F973-0016-4E5C-886F-CE4EB958A7F0}" type="pres">
      <dgm:prSet presAssocID="{573FCCAA-717F-4DDB-AEDE-4FA687619BBD}" presName="spacer" presStyleCnt="0"/>
      <dgm:spPr/>
    </dgm:pt>
    <dgm:pt modelId="{8BD304F1-D813-45F6-A280-5D8BB327C7FD}" type="pres">
      <dgm:prSet presAssocID="{25356B1D-3D66-4D5B-93C3-682772F6E51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D75338-4733-47A3-856C-FC7BC63D7650}" type="pres">
      <dgm:prSet presAssocID="{94D2A12D-63A6-4C72-B397-17AC74525AB8}" presName="spacer" presStyleCnt="0"/>
      <dgm:spPr/>
    </dgm:pt>
    <dgm:pt modelId="{DB852A9E-641B-408B-906B-722A8562532E}" type="pres">
      <dgm:prSet presAssocID="{176CE330-E550-4E86-A8FA-A119329C6D9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608481F-8FF4-4895-8436-E682C2A92884}" type="presOf" srcId="{56A18E8D-D395-4B40-8D52-E30E61619A3F}" destId="{3FBFCC03-6E15-49DF-BB29-065A25B65C95}" srcOrd="0" destOrd="0" presId="urn:microsoft.com/office/officeart/2005/8/layout/vList2"/>
    <dgm:cxn modelId="{5A0A6027-D1F5-4AA6-8D58-76290B3EFE8D}" srcId="{7AE3FF6E-844C-4F13-B423-4B355160C93A}" destId="{176CE330-E550-4E86-A8FA-A119329C6D92}" srcOrd="2" destOrd="0" parTransId="{B13FE517-85F0-4225-AF4E-774F59F8A1D1}" sibTransId="{0B600977-7CCC-4D66-ABF0-2F8599F7CD46}"/>
    <dgm:cxn modelId="{B7855558-F044-4C37-A12F-FEB3B1441F1E}" type="presOf" srcId="{7AE3FF6E-844C-4F13-B423-4B355160C93A}" destId="{8D7033DA-D260-4C4A-AAFE-8CC0940EE771}" srcOrd="0" destOrd="0" presId="urn:microsoft.com/office/officeart/2005/8/layout/vList2"/>
    <dgm:cxn modelId="{A038A681-3A83-436C-9130-6D9B775F1D0E}" srcId="{7AE3FF6E-844C-4F13-B423-4B355160C93A}" destId="{56A18E8D-D395-4B40-8D52-E30E61619A3F}" srcOrd="0" destOrd="0" parTransId="{31E6E35D-C518-4B30-B172-FA82BFCD8E8B}" sibTransId="{573FCCAA-717F-4DDB-AEDE-4FA687619BBD}"/>
    <dgm:cxn modelId="{F61F96AF-7B5B-46C1-9FF5-B96A5C0B060F}" type="presOf" srcId="{176CE330-E550-4E86-A8FA-A119329C6D92}" destId="{DB852A9E-641B-408B-906B-722A8562532E}" srcOrd="0" destOrd="0" presId="urn:microsoft.com/office/officeart/2005/8/layout/vList2"/>
    <dgm:cxn modelId="{D0A4ABB9-38B9-4C52-B63D-9A1A7C1E6F26}" type="presOf" srcId="{25356B1D-3D66-4D5B-93C3-682772F6E517}" destId="{8BD304F1-D813-45F6-A280-5D8BB327C7FD}" srcOrd="0" destOrd="0" presId="urn:microsoft.com/office/officeart/2005/8/layout/vList2"/>
    <dgm:cxn modelId="{1C2598BE-55CD-45AF-8562-D785C96A65ED}" srcId="{7AE3FF6E-844C-4F13-B423-4B355160C93A}" destId="{25356B1D-3D66-4D5B-93C3-682772F6E517}" srcOrd="1" destOrd="0" parTransId="{8485122E-D757-43F9-BBEE-20DF0E58C181}" sibTransId="{94D2A12D-63A6-4C72-B397-17AC74525AB8}"/>
    <dgm:cxn modelId="{E5551EB2-EBDE-4CA8-AE52-4FA38EEFED94}" type="presParOf" srcId="{8D7033DA-D260-4C4A-AAFE-8CC0940EE771}" destId="{3FBFCC03-6E15-49DF-BB29-065A25B65C95}" srcOrd="0" destOrd="0" presId="urn:microsoft.com/office/officeart/2005/8/layout/vList2"/>
    <dgm:cxn modelId="{38690F86-DCCD-4097-BBD1-7ED6E7C485D3}" type="presParOf" srcId="{8D7033DA-D260-4C4A-AAFE-8CC0940EE771}" destId="{D9B1F973-0016-4E5C-886F-CE4EB958A7F0}" srcOrd="1" destOrd="0" presId="urn:microsoft.com/office/officeart/2005/8/layout/vList2"/>
    <dgm:cxn modelId="{FF023439-6FDB-42E6-A4BF-8C0B34B93949}" type="presParOf" srcId="{8D7033DA-D260-4C4A-AAFE-8CC0940EE771}" destId="{8BD304F1-D813-45F6-A280-5D8BB327C7FD}" srcOrd="2" destOrd="0" presId="urn:microsoft.com/office/officeart/2005/8/layout/vList2"/>
    <dgm:cxn modelId="{86E584DF-CC52-4C92-A55B-F39A1D78E22B}" type="presParOf" srcId="{8D7033DA-D260-4C4A-AAFE-8CC0940EE771}" destId="{E2D75338-4733-47A3-856C-FC7BC63D7650}" srcOrd="3" destOrd="0" presId="urn:microsoft.com/office/officeart/2005/8/layout/vList2"/>
    <dgm:cxn modelId="{2A49801A-4208-4DEA-BB4F-0EB18779D985}" type="presParOf" srcId="{8D7033DA-D260-4C4A-AAFE-8CC0940EE771}" destId="{DB852A9E-641B-408B-906B-722A8562532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2367B-0C36-460C-97F1-07AC9045DA1A}">
      <dsp:nvSpPr>
        <dsp:cNvPr id="0" name=""/>
        <dsp:cNvSpPr/>
      </dsp:nvSpPr>
      <dsp:spPr>
        <a:xfrm>
          <a:off x="1676617" y="1381"/>
          <a:ext cx="3104489" cy="1862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900" kern="1200" dirty="0"/>
            <a:t>Skillnader mellan linjär och </a:t>
          </a:r>
          <a:r>
            <a:rPr lang="sv-SE" sz="2900" kern="1200" dirty="0" err="1"/>
            <a:t>circulär</a:t>
          </a:r>
          <a:r>
            <a:rPr lang="sv-SE" sz="2900" kern="1200" dirty="0"/>
            <a:t> bioekonomi</a:t>
          </a:r>
        </a:p>
      </dsp:txBody>
      <dsp:txXfrm>
        <a:off x="1676617" y="1381"/>
        <a:ext cx="3104489" cy="1862693"/>
      </dsp:txXfrm>
    </dsp:sp>
    <dsp:sp modelId="{CC6A0D29-7CDB-4BA6-8903-822E199B8152}">
      <dsp:nvSpPr>
        <dsp:cNvPr id="0" name=""/>
        <dsp:cNvSpPr/>
      </dsp:nvSpPr>
      <dsp:spPr>
        <a:xfrm>
          <a:off x="5091555" y="1381"/>
          <a:ext cx="3104489" cy="1862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900" kern="1200" dirty="0"/>
            <a:t>Huvudsakliga Produktions steg i bioraffinaderier</a:t>
          </a:r>
        </a:p>
      </dsp:txBody>
      <dsp:txXfrm>
        <a:off x="5091555" y="1381"/>
        <a:ext cx="3104489" cy="1862693"/>
      </dsp:txXfrm>
    </dsp:sp>
    <dsp:sp modelId="{64B446F0-368E-4319-85DC-99164F1A1378}">
      <dsp:nvSpPr>
        <dsp:cNvPr id="0" name=""/>
        <dsp:cNvSpPr/>
      </dsp:nvSpPr>
      <dsp:spPr>
        <a:xfrm>
          <a:off x="1676617" y="2174524"/>
          <a:ext cx="3104489" cy="1862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900" kern="1200" dirty="0"/>
            <a:t>Användning av biogas och restprodukter från bioraffinaderier</a:t>
          </a:r>
        </a:p>
      </dsp:txBody>
      <dsp:txXfrm>
        <a:off x="1676617" y="2174524"/>
        <a:ext cx="3104489" cy="1862693"/>
      </dsp:txXfrm>
    </dsp:sp>
    <dsp:sp modelId="{CFC5AC31-9B58-4BCB-9FBD-89578D03E162}">
      <dsp:nvSpPr>
        <dsp:cNvPr id="0" name=""/>
        <dsp:cNvSpPr/>
      </dsp:nvSpPr>
      <dsp:spPr>
        <a:xfrm>
          <a:off x="5091555" y="2174524"/>
          <a:ext cx="3104489" cy="18626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900" kern="1200" dirty="0"/>
            <a:t>Hållbar strategier för övergång till mer biobaserad ekonomi</a:t>
          </a:r>
        </a:p>
      </dsp:txBody>
      <dsp:txXfrm>
        <a:off x="5091555" y="2174524"/>
        <a:ext cx="3104489" cy="18626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7562C4-7D8A-4811-A36E-3233C4F5588A}">
      <dsp:nvSpPr>
        <dsp:cNvPr id="0" name=""/>
        <dsp:cNvSpPr/>
      </dsp:nvSpPr>
      <dsp:spPr>
        <a:xfrm>
          <a:off x="1003615" y="731577"/>
          <a:ext cx="1264087" cy="12640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040EA-51C5-4655-AABD-20FA248DFA8D}">
      <dsp:nvSpPr>
        <dsp:cNvPr id="0" name=""/>
        <dsp:cNvSpPr/>
      </dsp:nvSpPr>
      <dsp:spPr>
        <a:xfrm>
          <a:off x="231117" y="2345892"/>
          <a:ext cx="280908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Användning av organiska material för produktion av produkter och energi</a:t>
          </a:r>
        </a:p>
      </dsp:txBody>
      <dsp:txXfrm>
        <a:off x="231117" y="2345892"/>
        <a:ext cx="2809082" cy="720000"/>
      </dsp:txXfrm>
    </dsp:sp>
    <dsp:sp modelId="{452336BB-6BF3-4136-A89F-7E320C301E6F}">
      <dsp:nvSpPr>
        <dsp:cNvPr id="0" name=""/>
        <dsp:cNvSpPr/>
      </dsp:nvSpPr>
      <dsp:spPr>
        <a:xfrm>
          <a:off x="4304287" y="731577"/>
          <a:ext cx="1264087" cy="12640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BDBE2D-C78F-43F3-8B60-0F76674D0B80}">
      <dsp:nvSpPr>
        <dsp:cNvPr id="0" name=""/>
        <dsp:cNvSpPr/>
      </dsp:nvSpPr>
      <dsp:spPr>
        <a:xfrm>
          <a:off x="3531790" y="2345892"/>
          <a:ext cx="280908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Miljövänlig användning av växter , alger och avfall</a:t>
          </a:r>
        </a:p>
      </dsp:txBody>
      <dsp:txXfrm>
        <a:off x="3531790" y="2345892"/>
        <a:ext cx="2809082" cy="720000"/>
      </dsp:txXfrm>
    </dsp:sp>
    <dsp:sp modelId="{9F3338FC-B43E-4414-BFD4-6652A6847008}">
      <dsp:nvSpPr>
        <dsp:cNvPr id="0" name=""/>
        <dsp:cNvSpPr/>
      </dsp:nvSpPr>
      <dsp:spPr>
        <a:xfrm>
          <a:off x="7604960" y="731577"/>
          <a:ext cx="1264087" cy="12640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18A58F-3149-49C1-82FD-F39127CBBCB1}">
      <dsp:nvSpPr>
        <dsp:cNvPr id="0" name=""/>
        <dsp:cNvSpPr/>
      </dsp:nvSpPr>
      <dsp:spPr>
        <a:xfrm>
          <a:off x="6832462" y="2345892"/>
          <a:ext cx="280908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Kemisk , termisk och fysikalisk bearbetning</a:t>
          </a:r>
        </a:p>
      </dsp:txBody>
      <dsp:txXfrm>
        <a:off x="6832462" y="2345892"/>
        <a:ext cx="280908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FCC03-6E15-49DF-BB29-065A25B65C95}">
      <dsp:nvSpPr>
        <dsp:cNvPr id="0" name=""/>
        <dsp:cNvSpPr/>
      </dsp:nvSpPr>
      <dsp:spPr>
        <a:xfrm>
          <a:off x="0" y="624605"/>
          <a:ext cx="475488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Biogas produktion</a:t>
          </a:r>
        </a:p>
      </dsp:txBody>
      <dsp:txXfrm>
        <a:off x="45663" y="670268"/>
        <a:ext cx="4663554" cy="844089"/>
      </dsp:txXfrm>
    </dsp:sp>
    <dsp:sp modelId="{8BD304F1-D813-45F6-A280-5D8BB327C7FD}">
      <dsp:nvSpPr>
        <dsp:cNvPr id="0" name=""/>
        <dsp:cNvSpPr/>
      </dsp:nvSpPr>
      <dsp:spPr>
        <a:xfrm>
          <a:off x="0" y="1672340"/>
          <a:ext cx="475488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Proteinextraktion </a:t>
          </a:r>
        </a:p>
      </dsp:txBody>
      <dsp:txXfrm>
        <a:off x="45663" y="1718003"/>
        <a:ext cx="4663554" cy="844089"/>
      </dsp:txXfrm>
    </dsp:sp>
    <dsp:sp modelId="{DB852A9E-641B-408B-906B-722A8562532E}">
      <dsp:nvSpPr>
        <dsp:cNvPr id="0" name=""/>
        <dsp:cNvSpPr/>
      </dsp:nvSpPr>
      <dsp:spPr>
        <a:xfrm>
          <a:off x="0" y="2720075"/>
          <a:ext cx="475488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Marint  bioraffinaderi</a:t>
          </a:r>
        </a:p>
      </dsp:txBody>
      <dsp:txXfrm>
        <a:off x="45663" y="2765738"/>
        <a:ext cx="4663554" cy="844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2F2AC-FC87-406B-B0F7-8F8B294BDFE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E7DAC-F397-4073-A179-6D214EB121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2979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977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Skriv ut eller kopiera uppgiften till de studerande  -  gå igenom rätt svar i nästa </a:t>
            </a:r>
            <a:r>
              <a:rPr lang="sv-SE" dirty="0" err="1"/>
              <a:t>slide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001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Begrepp som är bra att ha med sig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1397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59583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Vallfoder - Högkvalitativt Protein till högpresterande idisslare och </a:t>
            </a:r>
            <a:r>
              <a:rPr lang="sv-SE" dirty="0" err="1"/>
              <a:t>enkelmagade</a:t>
            </a:r>
            <a:r>
              <a:rPr lang="sv-SE" dirty="0"/>
              <a:t> djur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Presskaka till lågpresterande  djur, Textil Fibrer</a:t>
            </a:r>
          </a:p>
          <a:p>
            <a:endParaRPr lang="sv-SE" dirty="0"/>
          </a:p>
          <a:p>
            <a:r>
              <a:rPr lang="sv-SE" dirty="0"/>
              <a:t>Bio kol – </a:t>
            </a:r>
            <a:r>
              <a:rPr lang="sv-SE" dirty="0" err="1"/>
              <a:t>pyrolys</a:t>
            </a:r>
            <a:endParaRPr lang="sv-SE" dirty="0"/>
          </a:p>
          <a:p>
            <a:endParaRPr lang="sv-SE" dirty="0"/>
          </a:p>
          <a:p>
            <a:r>
              <a:rPr lang="sv-SE" b="0" i="0" dirty="0">
                <a:solidFill>
                  <a:srgbClr val="4D5156"/>
                </a:solidFill>
                <a:effectLst/>
                <a:latin typeface="Google Sans"/>
              </a:rPr>
              <a:t>Hydrotermisk </a:t>
            </a:r>
            <a:r>
              <a:rPr lang="sv-SE" b="0" i="0" dirty="0" err="1">
                <a:solidFill>
                  <a:srgbClr val="4D5156"/>
                </a:solidFill>
                <a:effectLst/>
                <a:latin typeface="Google Sans"/>
              </a:rPr>
              <a:t>karbonisering</a:t>
            </a:r>
            <a:r>
              <a:rPr lang="sv-SE" b="0" i="0" dirty="0">
                <a:solidFill>
                  <a:srgbClr val="4D5156"/>
                </a:solidFill>
                <a:effectLst/>
                <a:latin typeface="Google Sans"/>
              </a:rPr>
              <a:t> (</a:t>
            </a:r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HTC</a:t>
            </a:r>
            <a:r>
              <a:rPr lang="sv-SE" b="0" i="0" dirty="0">
                <a:solidFill>
                  <a:srgbClr val="4D5156"/>
                </a:solidFill>
                <a:effectLst/>
                <a:latin typeface="Google Sans"/>
              </a:rPr>
              <a:t>) </a:t>
            </a:r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är</a:t>
            </a:r>
            <a:r>
              <a:rPr lang="sv-SE" b="0" i="0" dirty="0">
                <a:solidFill>
                  <a:srgbClr val="4D5156"/>
                </a:solidFill>
                <a:effectLst/>
                <a:latin typeface="Google Sans"/>
              </a:rPr>
              <a:t> en teknik genom vilken en våt biomassa kan bearbetas till ett mer högvärdigt material. Processen innebär uppvärmning av den våta biomassan i några timmar till 200-250°C under högt tryck för att undvika kokning.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58605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214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92472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79966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En biobaserad ekonomi  bidrar till mer hållbara metoder och att minska klimatförändringarna.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Detta  görs med alltifrån väldigt enkel teknik – som att återanvända produktionsavfall som resurser vid tillverkning av nya produkter – till avancerad teknik – som att framställa nya material, till exempel bioplast, av komponenter från den ursprungliga biomassan. Syftet är alltid att åstadkomma så effektiva materialflöden som möjligt, särskilt i fråga om kol.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 </a:t>
            </a:r>
            <a:r>
              <a:rPr lang="sv-SE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förnybar resurs</a:t>
            </a:r>
            <a:r>
              <a:rPr lang="sv-SE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är en naturresurs som töms långsammare än den fylls på. Resursen måste ha sätt att återhämta sig för att kunna kallas förnybar. De kan dock bli icke-förnybara om de används i större omfattning än naturens förmåga att återskapa dem.</a:t>
            </a:r>
            <a:endParaRPr lang="sv-S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 </a:t>
            </a:r>
            <a:r>
              <a:rPr lang="sv-SE" sz="1800" b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CIRKULÄR bioekonomi</a:t>
            </a:r>
            <a:r>
              <a:rPr lang="sv-SE" sz="1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kan bidra till mer hållbara metoder och till att minska klimatförändringarna. Detta kan göras med alltifrån väldigt enkel teknik – som att återanvända produktionsavfall som resurser vid tillverkning av nya produkter – till väldigt avancerad teknik – som att framställa nya material, till exempel bioplast, av komponenter från den ursprungliga biomassan. Syftet är alltid att åstadkomma så effektiva materialflöden som möjligt, särskilt i fråga om kol.</a:t>
            </a:r>
            <a:endParaRPr lang="sv-S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64239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591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9732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0506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27723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82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Sammanslaget bioekonomi och cirkulär ekonomi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6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3,47 min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84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193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Att gå över till att använda biologiska resurser och bearbetningsmetoder på ett hållbart sätt skulle kunna spara upp till 2,5 miljarder ton CO2-ekvivalenter per år i EU till 2030.</a:t>
            </a:r>
          </a:p>
          <a:p>
            <a:endParaRPr lang="sv-S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Biogasproduktion från stallgödsel är en viktig energikälla som hjälper till att mildra klimatförändringarna. Upp till 240 % besparingar på växthusgaser jämfört med fossila bränslen uppnås när biogas produceras från djurgödsel,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20 Biodiesel kan uppnå betydande minskningar i intervallet 50 % till 90 % jämfört med konventionell diesel.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AE7DAC-F397-4073-A179-6D214EB121FD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432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79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068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223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348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323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30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716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966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782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58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622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DA17AE9-A3D1-4617-8166-E6C4283D6811}" type="datetimeFigureOut">
              <a:rPr lang="sv-SE" smtClean="0"/>
              <a:t>2025-03-07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8714657-8179-4480-A823-1BFADF3ECB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84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x-jZmE-2_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6EE11D-B2A4-512D-9B3F-B9BED59E6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sv-SE" sz="5200">
                <a:solidFill>
                  <a:schemeClr val="tx2"/>
                </a:solidFill>
              </a:rPr>
              <a:t>Cirkulär bioekonomi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02F595-9078-456B-EBC5-A9600FD42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tx2"/>
                </a:solidFill>
              </a:rPr>
              <a:t>Vad är det?</a:t>
            </a:r>
          </a:p>
        </p:txBody>
      </p:sp>
      <p:pic>
        <p:nvPicPr>
          <p:cNvPr id="4" name="Picture 3" descr="A close-up of a flag&#10;&#10;AI-generated content may be incorrect.">
            <a:extLst>
              <a:ext uri="{FF2B5EF4-FFF2-40B4-BE49-F238E27FC236}">
                <a16:creationId xmlns:a16="http://schemas.microsoft.com/office/drawing/2014/main" id="{A87BF208-E31D-C1EE-DEF8-36877A2F5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575" y="5262728"/>
            <a:ext cx="2703064" cy="11432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0910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A77DE4-6FDD-D9A2-2E43-EED014D36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95422"/>
            <a:ext cx="9875520" cy="1761978"/>
          </a:xfrm>
        </p:spPr>
        <p:txBody>
          <a:bodyPr>
            <a:normAutofit fontScale="90000"/>
          </a:bodyPr>
          <a:lstStyle/>
          <a:p>
            <a:r>
              <a:rPr lang="sv-SE" sz="3100" dirty="0"/>
              <a:t>Termer och påstående -para ihop rätt term med rätt   påstående…. </a:t>
            </a:r>
            <a:br>
              <a:rPr lang="sv-SE" sz="3100" dirty="0"/>
            </a:br>
            <a:r>
              <a:rPr lang="sv-SE" sz="3100" dirty="0"/>
              <a:t>(Skriv Termens nummer framför rätt påstående)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F1D7C7DA-F0E5-6EAD-B3E5-570E613E2B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824223"/>
              </p:ext>
            </p:extLst>
          </p:nvPr>
        </p:nvGraphicFramePr>
        <p:xfrm>
          <a:off x="3179298" y="1547447"/>
          <a:ext cx="4557933" cy="4840973"/>
        </p:xfrm>
        <a:graphic>
          <a:graphicData uri="http://schemas.openxmlformats.org/drawingml/2006/table">
            <a:tbl>
              <a:tblPr firstRow="1" firstCol="1" bandRow="1"/>
              <a:tblGrid>
                <a:gridCol w="1778136">
                  <a:extLst>
                    <a:ext uri="{9D8B030D-6E8A-4147-A177-3AD203B41FA5}">
                      <a16:colId xmlns:a16="http://schemas.microsoft.com/office/drawing/2014/main" val="3882010963"/>
                    </a:ext>
                  </a:extLst>
                </a:gridCol>
                <a:gridCol w="219351">
                  <a:extLst>
                    <a:ext uri="{9D8B030D-6E8A-4147-A177-3AD203B41FA5}">
                      <a16:colId xmlns:a16="http://schemas.microsoft.com/office/drawing/2014/main" val="625289642"/>
                    </a:ext>
                  </a:extLst>
                </a:gridCol>
                <a:gridCol w="2560446">
                  <a:extLst>
                    <a:ext uri="{9D8B030D-6E8A-4147-A177-3AD203B41FA5}">
                      <a16:colId xmlns:a16="http://schemas.microsoft.com/office/drawing/2014/main" val="1511088679"/>
                    </a:ext>
                  </a:extLst>
                </a:gridCol>
              </a:tblGrid>
              <a:tr h="407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1.Cirkulär bioekonomi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Ett sätt att ange hur stor växthuseffekt</a:t>
                      </a:r>
                      <a:r>
                        <a:rPr lang="sv-SE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ett utsläpp av en gas har i jämförelse med utsläpp av samma mängd koldioxid (CO2).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02733"/>
                  </a:ext>
                </a:extLst>
              </a:tr>
              <a:tr h="269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2.Blå bioekonomi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Produkt tillverkad av en förnybar </a:t>
                      </a:r>
                      <a:r>
                        <a:rPr lang="sv-SE" sz="700" b="1" kern="1200" dirty="0" err="1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växtkälla</a:t>
                      </a: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 i motsats till petroleum.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100239"/>
                  </a:ext>
                </a:extLst>
              </a:tr>
              <a:tr h="257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3.Koldioxidavtryck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Substanser som lämnar en sluten verksamhet och går ut i miljön. 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835079"/>
                  </a:ext>
                </a:extLst>
              </a:tr>
              <a:tr h="3110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4.Biogas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Att sluta kretsloppet och återvinna, återanvändning av biologiska resurser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720651"/>
                  </a:ext>
                </a:extLst>
              </a:tr>
              <a:tr h="407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5.Biobaserad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En förnybar typ av bränsle som utvinns ur växter och djur, t.ex. vegetabiliska fetter eller fett, som ska användas i dieselmotorer.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686745"/>
                  </a:ext>
                </a:extLst>
              </a:tr>
              <a:tr h="269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6.Biometan RNG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kern="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Omvandlar biomassa till energi och andra nyttiga biprodukter (t.ex. kemikalier).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342984"/>
                  </a:ext>
                </a:extLst>
              </a:tr>
              <a:tr h="269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7.Koldioxidekvivalenter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En typ av träkol tillverkat av biomassa som används för att förbättra näringen i jorden.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3166800"/>
                  </a:ext>
                </a:extLst>
              </a:tr>
              <a:tr h="407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8.Emissioner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En ekonomisk term som rör utnyttjande, bevarande och återskapande av den marina miljön. 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798938"/>
                  </a:ext>
                </a:extLst>
              </a:tr>
              <a:tr h="269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9.Bioraffinaderi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Baserad på biologiska material, särskilt jordbruks- eller skogsresurser.  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930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10. Biomassa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kern="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En blandning av metan och koldioxid som framställs genom bakteriell nedbrytning av organiskt material och används som bränsle. 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221450"/>
                  </a:ext>
                </a:extLst>
              </a:tr>
              <a:tr h="5234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11.Biogödsel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kern="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Känd som förnybar naturgas är en biogas som har uppgraderats till en kvalitet som liknar fossil naturgas och har en metankoncentration på 90 % eller högre. Det erhålls genom att avlägsna CO2 och andra föroreningar från biogas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56417"/>
                  </a:ext>
                </a:extLst>
              </a:tr>
              <a:tr h="269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12.Biokol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Gödselmedel av biologiskt ursprung, som innehåller levande mikroorganismer.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2362898"/>
                  </a:ext>
                </a:extLst>
              </a:tr>
              <a:tr h="4077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13.Bioplast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Mängden växthusgaser som släpps ut i miljön av en aktivitet, grupp, process eller individ, vanligtvis mätt i kilogram koldioxid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2426361"/>
                  </a:ext>
                </a:extLst>
              </a:tr>
              <a:tr h="269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14.Biodiesel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 </a:t>
                      </a:r>
                      <a:endParaRPr lang="sv-SE" sz="700" kern="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SE" sz="700" b="1" kern="1200" dirty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  <a:ea typeface="+mn-ea"/>
                          <a:cs typeface="+mn-cs"/>
                        </a:rPr>
                        <a:t>Växtmaterial, vegetation eller jordbruksavfall som används som bränsle eller energikälla</a:t>
                      </a:r>
                      <a:endParaRPr lang="sv-SE" sz="7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115" marR="461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71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45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>
            <a:extLst>
              <a:ext uri="{FF2B5EF4-FFF2-40B4-BE49-F238E27FC236}">
                <a16:creationId xmlns:a16="http://schemas.microsoft.com/office/drawing/2014/main" id="{ADFD7566-6D5E-EE6C-BBCD-2CB1A46A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85803"/>
            <a:ext cx="9875520" cy="1035421"/>
          </a:xfrm>
        </p:spPr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r>
              <a:rPr lang="sv-SE" dirty="0"/>
              <a:t>Termer/ordlista 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6C6507CA-6218-2F7C-163C-4E559586C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057398"/>
            <a:ext cx="4754880" cy="4114799"/>
          </a:xfrm>
        </p:spPr>
        <p:txBody>
          <a:bodyPr>
            <a:normAutofit fontScale="55000" lnSpcReduction="20000"/>
          </a:bodyPr>
          <a:lstStyle/>
          <a:p>
            <a:r>
              <a:rPr lang="sv-SE" b="1" dirty="0">
                <a:solidFill>
                  <a:schemeClr val="tx1"/>
                </a:solidFill>
              </a:rPr>
              <a:t>Cirkulär bioekonomi</a:t>
            </a:r>
            <a:r>
              <a:rPr lang="sv-SE" dirty="0">
                <a:solidFill>
                  <a:schemeClr val="tx1"/>
                </a:solidFill>
              </a:rPr>
              <a:t>: att sluta kretsloppet och återvinna, återanvändning av biologiska resurser. </a:t>
            </a:r>
          </a:p>
          <a:p>
            <a:r>
              <a:rPr lang="sv-SE" b="1" dirty="0">
                <a:solidFill>
                  <a:schemeClr val="tx1"/>
                </a:solidFill>
              </a:rPr>
              <a:t>Biobaserad</a:t>
            </a:r>
            <a:r>
              <a:rPr lang="sv-SE" dirty="0">
                <a:solidFill>
                  <a:schemeClr val="tx1"/>
                </a:solidFill>
              </a:rPr>
              <a:t>: baserad på biologiska material, särskilt jordbruks- eller skogsresurser.  </a:t>
            </a:r>
          </a:p>
          <a:p>
            <a:r>
              <a:rPr lang="sv-SE" b="1" dirty="0">
                <a:solidFill>
                  <a:schemeClr val="tx1"/>
                </a:solidFill>
              </a:rPr>
              <a:t>Biogödsel: </a:t>
            </a:r>
            <a:r>
              <a:rPr lang="sv-SE" dirty="0">
                <a:solidFill>
                  <a:schemeClr val="tx1"/>
                </a:solidFill>
              </a:rPr>
              <a:t>gödselmedel av biologiskt ursprung, som innehåller levande mikroorganismer.</a:t>
            </a:r>
          </a:p>
          <a:p>
            <a:r>
              <a:rPr lang="sv-SE" b="1" dirty="0" err="1">
                <a:solidFill>
                  <a:schemeClr val="tx1"/>
                </a:solidFill>
              </a:rPr>
              <a:t>Biokol</a:t>
            </a:r>
            <a:r>
              <a:rPr lang="sv-SE" b="1" dirty="0">
                <a:solidFill>
                  <a:schemeClr val="tx1"/>
                </a:solidFill>
              </a:rPr>
              <a:t>: </a:t>
            </a:r>
            <a:r>
              <a:rPr lang="sv-SE" dirty="0">
                <a:solidFill>
                  <a:schemeClr val="tx1"/>
                </a:solidFill>
              </a:rPr>
              <a:t>en typ av träkol tillverkat av biomassa som används för att förbättra näringen i jorden. </a:t>
            </a:r>
          </a:p>
          <a:p>
            <a:r>
              <a:rPr lang="sv-SE" b="1" dirty="0">
                <a:solidFill>
                  <a:schemeClr val="tx1"/>
                </a:solidFill>
              </a:rPr>
              <a:t>Biodiesel: </a:t>
            </a:r>
            <a:r>
              <a:rPr lang="sv-SE" dirty="0">
                <a:solidFill>
                  <a:schemeClr val="tx1"/>
                </a:solidFill>
              </a:rPr>
              <a:t>en förnybar typ av bränsle som utvinns ur växter och djur, t.ex. vegetabiliska fetter eller fett, som ska användas i dieselmotorer.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Bioplast: </a:t>
            </a:r>
            <a:r>
              <a:rPr kumimoji="0" lang="sv-SE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produkt tillverkad av en förnybar </a:t>
            </a:r>
            <a:r>
              <a:rPr kumimoji="0" lang="sv-SE" sz="2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växtkälla</a:t>
            </a:r>
            <a:r>
              <a:rPr kumimoji="0" lang="sv-SE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 motsats till petroleum. </a:t>
            </a:r>
          </a:p>
          <a:p>
            <a:r>
              <a:rPr lang="sv-SE" b="1" dirty="0">
                <a:solidFill>
                  <a:schemeClr val="tx1"/>
                </a:solidFill>
              </a:rPr>
              <a:t>Blå bioekonomi: </a:t>
            </a:r>
            <a:r>
              <a:rPr lang="sv-SE" dirty="0">
                <a:solidFill>
                  <a:schemeClr val="tx1"/>
                </a:solidFill>
              </a:rPr>
              <a:t>en ekonomisk term som rör utnyttjande, bevarande och återskapande av den marina miljön.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12" name="Platshållare för innehåll 11">
            <a:extLst>
              <a:ext uri="{FF2B5EF4-FFF2-40B4-BE49-F238E27FC236}">
                <a16:creationId xmlns:a16="http://schemas.microsoft.com/office/drawing/2014/main" id="{92595713-1C6D-645C-C456-87C1C68EE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7612" y="1965960"/>
            <a:ext cx="4750908" cy="4114800"/>
          </a:xfrm>
        </p:spPr>
        <p:txBody>
          <a:bodyPr>
            <a:normAutofit fontScale="55000" lnSpcReduction="20000"/>
          </a:bodyPr>
          <a:lstStyle/>
          <a:p>
            <a:r>
              <a:rPr lang="sv-SE" b="1" dirty="0">
                <a:solidFill>
                  <a:schemeClr val="tx1"/>
                </a:solidFill>
              </a:rPr>
              <a:t>Biomassa: </a:t>
            </a:r>
            <a:r>
              <a:rPr lang="sv-SE" dirty="0">
                <a:solidFill>
                  <a:schemeClr val="tx1"/>
                </a:solidFill>
              </a:rPr>
              <a:t>växtmaterial, vegetation eller jordbruksavfall som används som bränsle eller energikälla. </a:t>
            </a:r>
          </a:p>
          <a:p>
            <a:r>
              <a:rPr lang="sv-SE" b="1" dirty="0">
                <a:solidFill>
                  <a:schemeClr val="tx1"/>
                </a:solidFill>
              </a:rPr>
              <a:t>Koldioxidavtryck</a:t>
            </a:r>
            <a:r>
              <a:rPr lang="sv-SE" dirty="0">
                <a:solidFill>
                  <a:schemeClr val="tx1"/>
                </a:solidFill>
              </a:rPr>
              <a:t>: mängden växthusgaser som släpps ut i miljön av en aktivitet, grupp, process eller individ, vanligtvis mätt i kilogram koldioxid</a:t>
            </a:r>
          </a:p>
          <a:p>
            <a:r>
              <a:rPr lang="sv-SE" b="1" dirty="0">
                <a:solidFill>
                  <a:schemeClr val="tx1"/>
                </a:solidFill>
              </a:rPr>
              <a:t>Koldioxidekvivalenter, </a:t>
            </a:r>
            <a:r>
              <a:rPr lang="sv-SE" dirty="0">
                <a:solidFill>
                  <a:schemeClr val="tx1"/>
                </a:solidFill>
              </a:rPr>
              <a:t>CO2-ekvivalent, är ett sätt att ange hur stor växthuseffekt ett utsläpp av en gas har i jämförelse med utsläpp av samma mängd koldioxid (CO2).</a:t>
            </a:r>
          </a:p>
          <a:p>
            <a:r>
              <a:rPr lang="sv-SE" b="1" dirty="0">
                <a:solidFill>
                  <a:schemeClr val="tx1"/>
                </a:solidFill>
              </a:rPr>
              <a:t>Utsläpp eller emissioner :</a:t>
            </a:r>
            <a:r>
              <a:rPr lang="sv-SE" dirty="0">
                <a:solidFill>
                  <a:schemeClr val="tx1"/>
                </a:solidFill>
              </a:rPr>
              <a:t>är substanser som lämnar en sluten verksamhet och går ut i miljön. </a:t>
            </a:r>
          </a:p>
          <a:p>
            <a:r>
              <a:rPr lang="sv-SE" b="1" dirty="0">
                <a:solidFill>
                  <a:schemeClr val="tx1"/>
                </a:solidFill>
              </a:rPr>
              <a:t>Biogas</a:t>
            </a:r>
            <a:r>
              <a:rPr lang="sv-SE" dirty="0">
                <a:solidFill>
                  <a:schemeClr val="tx1"/>
                </a:solidFill>
              </a:rPr>
              <a:t>: en blandning av metan och koldioxid som framställs genom bakteriell nedbrytning av organiskt material och används som bränsle. </a:t>
            </a:r>
          </a:p>
          <a:p>
            <a:r>
              <a:rPr lang="sv-SE" b="1" dirty="0">
                <a:solidFill>
                  <a:schemeClr val="tx1"/>
                </a:solidFill>
              </a:rPr>
              <a:t>Biometan (RNG) </a:t>
            </a:r>
            <a:r>
              <a:rPr lang="sv-SE" dirty="0">
                <a:solidFill>
                  <a:schemeClr val="tx1"/>
                </a:solidFill>
              </a:rPr>
              <a:t>– även känd som förnybar naturgas är en biogas som har uppgraderats till en kvalitet som liknar fossil naturgas och har en metankoncentration på 90 % eller högre. Det erhålls genom att avlägsna CO2 och andra föroreningar från biogas. </a:t>
            </a:r>
          </a:p>
          <a:p>
            <a:r>
              <a:rPr lang="sv-SE" b="1" dirty="0">
                <a:solidFill>
                  <a:schemeClr val="tx1"/>
                </a:solidFill>
              </a:rPr>
              <a:t>Bioraffinaderi: </a:t>
            </a:r>
            <a:r>
              <a:rPr lang="sv-SE" dirty="0">
                <a:solidFill>
                  <a:schemeClr val="tx1"/>
                </a:solidFill>
              </a:rPr>
              <a:t>ett raffinaderi som omvandlar biomassa till energi och andra nyttiga biprodukter (t.ex. kemikalier).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401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EB3C453-B485-4F07-841B-918D40331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b-NO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44B165C-D611-C419-0288-1E3E84AC167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609600"/>
            <a:ext cx="987552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Varför  Bioraffinering</a:t>
            </a:r>
          </a:p>
        </p:txBody>
      </p:sp>
      <p:graphicFrame>
        <p:nvGraphicFramePr>
          <p:cNvPr id="6" name="Platshållare för innehåll 2">
            <a:extLst>
              <a:ext uri="{FF2B5EF4-FFF2-40B4-BE49-F238E27FC236}">
                <a16:creationId xmlns:a16="http://schemas.microsoft.com/office/drawing/2014/main" id="{77AA376E-8F42-56C7-7E39-377C1BAB809D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706491935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67760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BFC0E1-24CC-4F95-EF5E-12162DA7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på bioraffinaderier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9BC39D-05DE-1001-AF1C-86E4E7C50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222695"/>
            <a:ext cx="4754880" cy="3858064"/>
          </a:xfrm>
        </p:spPr>
        <p:txBody>
          <a:bodyPr>
            <a:normAutofit/>
          </a:bodyPr>
          <a:lstStyle/>
          <a:p>
            <a:r>
              <a:rPr lang="sv-SE" sz="4400" dirty="0">
                <a:solidFill>
                  <a:schemeClr val="tx1"/>
                </a:solidFill>
              </a:rPr>
              <a:t>Bioraffinaderier är anläggningar för produktion av produkter från biomassa</a:t>
            </a:r>
          </a:p>
          <a:p>
            <a:endParaRPr lang="sv-SE" sz="4400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graphicFrame>
        <p:nvGraphicFramePr>
          <p:cNvPr id="8" name="Platshållare för innehåll 3">
            <a:extLst>
              <a:ext uri="{FF2B5EF4-FFF2-40B4-BE49-F238E27FC236}">
                <a16:creationId xmlns:a16="http://schemas.microsoft.com/office/drawing/2014/main" id="{271F47CA-5238-8BBE-D912-C35AE308149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267612" y="1800665"/>
          <a:ext cx="4754880" cy="4280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9652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EC0925D3-D844-A29D-E1A0-F68EA5055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150" y="565573"/>
            <a:ext cx="10194618" cy="5734474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EF5AC211-F292-FCD1-BDFC-F00DF568ECCF}"/>
              </a:ext>
            </a:extLst>
          </p:cNvPr>
          <p:cNvSpPr txBox="1"/>
          <p:nvPr/>
        </p:nvSpPr>
        <p:spPr>
          <a:xfrm>
            <a:off x="1266092" y="801858"/>
            <a:ext cx="272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1"/>
                </a:solidFill>
              </a:rPr>
              <a:t>BIOGAS</a:t>
            </a:r>
          </a:p>
        </p:txBody>
      </p:sp>
    </p:spTree>
    <p:extLst>
      <p:ext uri="{BB962C8B-B14F-4D97-AF65-F5344CB8AC3E}">
        <p14:creationId xmlns:p14="http://schemas.microsoft.com/office/powerpoint/2010/main" val="2523547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En bild som visar text, skärmbild, diagram, Teckensnitt&#10;&#10;Automatiskt genererad beskrivning">
            <a:extLst>
              <a:ext uri="{FF2B5EF4-FFF2-40B4-BE49-F238E27FC236}">
                <a16:creationId xmlns:a16="http://schemas.microsoft.com/office/drawing/2014/main" id="{90450B53-220E-8C8D-8FED-82A19998F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12239" y="565573"/>
            <a:ext cx="5562441" cy="573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Textruta">
            <a:extLst>
              <a:ext uri="{FF2B5EF4-FFF2-40B4-BE49-F238E27FC236}">
                <a16:creationId xmlns:a16="http://schemas.microsoft.com/office/drawing/2014/main" id="{AE1114FB-3320-0163-59FC-B043083162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634" y="6292427"/>
            <a:ext cx="6486525" cy="27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CE44A623-5D26-02B8-EAF9-C582F0F2D043}"/>
              </a:ext>
            </a:extLst>
          </p:cNvPr>
          <p:cNvSpPr txBox="1"/>
          <p:nvPr/>
        </p:nvSpPr>
        <p:spPr>
          <a:xfrm>
            <a:off x="703385" y="464235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accent1"/>
                </a:solidFill>
              </a:rPr>
              <a:t> Raffinaderi vallgrödor</a:t>
            </a:r>
          </a:p>
        </p:txBody>
      </p:sp>
    </p:spTree>
    <p:extLst>
      <p:ext uri="{BB962C8B-B14F-4D97-AF65-F5344CB8AC3E}">
        <p14:creationId xmlns:p14="http://schemas.microsoft.com/office/powerpoint/2010/main" val="3326477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AE8916BE-5AC1-00F7-7DFF-63E73790D5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186" y="565573"/>
            <a:ext cx="7964546" cy="573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3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33B7C7-FF30-791C-11C4-3296ACE76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Användningsområden för Biogas och</a:t>
            </a:r>
            <a:br>
              <a:rPr lang="sv-SE" dirty="0"/>
            </a:br>
            <a:r>
              <a:rPr lang="sv-SE" dirty="0"/>
              <a:t> röt rest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E12045-8CDC-8F8B-A219-056F176F9E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400" dirty="0"/>
              <a:t> Biogas</a:t>
            </a:r>
          </a:p>
          <a:p>
            <a:r>
              <a:rPr lang="en-US" b="1" dirty="0">
                <a:solidFill>
                  <a:schemeClr val="tx1"/>
                </a:solidFill>
              </a:rPr>
              <a:t>Thermal energy (heat), </a:t>
            </a:r>
          </a:p>
          <a:p>
            <a:r>
              <a:rPr lang="en-US" b="1" dirty="0">
                <a:solidFill>
                  <a:schemeClr val="tx1"/>
                </a:solidFill>
              </a:rPr>
              <a:t>Fuel</a:t>
            </a:r>
          </a:p>
          <a:p>
            <a:r>
              <a:rPr lang="en-US" b="1" dirty="0">
                <a:solidFill>
                  <a:schemeClr val="tx1"/>
                </a:solidFill>
              </a:rPr>
              <a:t> Electricity​</a:t>
            </a:r>
          </a:p>
          <a:p>
            <a:r>
              <a:rPr lang="en-US" b="1" dirty="0" err="1">
                <a:solidFill>
                  <a:schemeClr val="tx1"/>
                </a:solidFill>
              </a:rPr>
              <a:t>Bioplast</a:t>
            </a:r>
            <a:endParaRPr lang="en-US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sv-SE" b="1" dirty="0"/>
              <a:t>Röt rest</a:t>
            </a:r>
          </a:p>
          <a:p>
            <a:r>
              <a:rPr lang="sv-SE" b="1" dirty="0">
                <a:solidFill>
                  <a:schemeClr val="tx1"/>
                </a:solidFill>
              </a:rPr>
              <a:t>Gödning</a:t>
            </a:r>
          </a:p>
          <a:p>
            <a:r>
              <a:rPr lang="sv-SE" b="1" dirty="0">
                <a:solidFill>
                  <a:schemeClr val="tx1"/>
                </a:solidFill>
              </a:rPr>
              <a:t>Strömaterial till djur</a:t>
            </a:r>
          </a:p>
          <a:p>
            <a:r>
              <a:rPr lang="sv-SE" b="1" dirty="0">
                <a:solidFill>
                  <a:schemeClr val="tx1"/>
                </a:solidFill>
              </a:rPr>
              <a:t>Jordförbättring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4F73537-61CF-C38D-A03A-FCB2E7A435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sv-SE" dirty="0"/>
          </a:p>
          <a:p>
            <a:pPr marL="45720" indent="0">
              <a:buNone/>
            </a:pPr>
            <a:r>
              <a:rPr lang="sv-SE" b="1" dirty="0"/>
              <a:t>Fördelar :</a:t>
            </a:r>
          </a:p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Förnybar resurs som minskar beroendet av icke-hållbara alternativ</a:t>
            </a:r>
          </a:p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Effektiv användning av organiskt avfall</a:t>
            </a:r>
          </a:p>
          <a:p>
            <a:pPr marL="45720" indent="0">
              <a:buNone/>
            </a:pPr>
            <a:r>
              <a:rPr lang="sv-SE" b="1" dirty="0"/>
              <a:t>Nackdelar :</a:t>
            </a:r>
          </a:p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Höga kostnader för investeringar</a:t>
            </a:r>
          </a:p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Beroende av tillgång på organiskt material</a:t>
            </a:r>
          </a:p>
        </p:txBody>
      </p:sp>
    </p:spTree>
    <p:extLst>
      <p:ext uri="{BB962C8B-B14F-4D97-AF65-F5344CB8AC3E}">
        <p14:creationId xmlns:p14="http://schemas.microsoft.com/office/powerpoint/2010/main" val="1838519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3451F69-3EB4-F863-D85C-B0918F9E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Användningsområden för extraherat protein 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949FB916-5FD4-F7E8-1A0F-DF7012EC1F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Protein juice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BC07CDC2-A778-3300-66C8-2B41C69DE6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>
                <a:solidFill>
                  <a:schemeClr val="tx1"/>
                </a:solidFill>
              </a:rPr>
              <a:t>Högkvalitativt protein till högpresterande idisslare och </a:t>
            </a:r>
            <a:r>
              <a:rPr lang="sv-SE" b="1" dirty="0" err="1">
                <a:solidFill>
                  <a:schemeClr val="tx1"/>
                </a:solidFill>
              </a:rPr>
              <a:t>enkelmagade</a:t>
            </a:r>
            <a:r>
              <a:rPr lang="sv-SE" b="1" dirty="0">
                <a:solidFill>
                  <a:schemeClr val="tx1"/>
                </a:solidFill>
              </a:rPr>
              <a:t> djur</a:t>
            </a:r>
          </a:p>
          <a:p>
            <a:pPr marL="45720" indent="0">
              <a:buNone/>
            </a:pPr>
            <a:r>
              <a:rPr lang="sv-SE" b="1" dirty="0"/>
              <a:t>Presskaka</a:t>
            </a:r>
          </a:p>
          <a:p>
            <a:r>
              <a:rPr lang="sv-SE" b="1" dirty="0">
                <a:solidFill>
                  <a:schemeClr val="tx1"/>
                </a:solidFill>
              </a:rPr>
              <a:t>Foder till lågpresterande  djur, </a:t>
            </a:r>
          </a:p>
          <a:p>
            <a:r>
              <a:rPr lang="sv-SE" b="1" dirty="0">
                <a:solidFill>
                  <a:schemeClr val="tx1"/>
                </a:solidFill>
              </a:rPr>
              <a:t>Biogasproduktion</a:t>
            </a:r>
          </a:p>
          <a:p>
            <a:r>
              <a:rPr lang="sv-SE" b="1" dirty="0">
                <a:solidFill>
                  <a:schemeClr val="tx1"/>
                </a:solidFill>
              </a:rPr>
              <a:t>Biokolsproduktion</a:t>
            </a:r>
          </a:p>
          <a:p>
            <a:r>
              <a:rPr lang="sv-SE" b="1" dirty="0">
                <a:solidFill>
                  <a:schemeClr val="tx1"/>
                </a:solidFill>
              </a:rPr>
              <a:t>Textil Fibrer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sv-SE" b="1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5122D1CA-1938-4287-BF76-6283CC9DE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/>
              <a:t>Fördelar: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A5873E7-0D43-F204-9963-ECD2BB1F73B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v-SE" b="1" dirty="0">
                <a:solidFill>
                  <a:schemeClr val="tx1"/>
                </a:solidFill>
              </a:rPr>
              <a:t>Minskar beroendet av importerade proteinfodermedel (soja)</a:t>
            </a:r>
          </a:p>
          <a:p>
            <a:r>
              <a:rPr lang="sv-SE" b="1" dirty="0">
                <a:solidFill>
                  <a:schemeClr val="tx1"/>
                </a:solidFill>
              </a:rPr>
              <a:t>Möjlighet för växtodlingsgårdar att få in vallväxter i växtodlingsföljden</a:t>
            </a:r>
          </a:p>
          <a:p>
            <a:pPr marL="45720" indent="0">
              <a:buNone/>
            </a:pPr>
            <a:r>
              <a:rPr lang="sv-SE" b="1" dirty="0"/>
              <a:t>Nackdelar :</a:t>
            </a:r>
          </a:p>
          <a:p>
            <a:r>
              <a:rPr kumimoji="0" lang="sv-SE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Höga kostnader för investeringar</a:t>
            </a:r>
          </a:p>
          <a:p>
            <a:pPr>
              <a:buClr>
                <a:srgbClr val="A6B727"/>
              </a:buClr>
              <a:defRPr/>
            </a:pPr>
            <a:r>
              <a:rPr kumimoji="0" lang="sv-SE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Beroende av tillgång på högkvalitativt  gräs och klöver massa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23224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F5FFAF-D763-817B-9254-17B161738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Pyrolys</a:t>
            </a:r>
            <a:r>
              <a:rPr lang="sv-SE" dirty="0"/>
              <a:t> process  och produkter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281985-B7F5-31B7-47E8-A4C4BB68B9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Process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E1DEB04-1463-B27E-D425-D188F8A4E6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Upphettning av biomassa –</a:t>
            </a:r>
          </a:p>
          <a:p>
            <a:r>
              <a:rPr lang="sv-SE" b="1" dirty="0">
                <a:solidFill>
                  <a:schemeClr val="tx1"/>
                </a:solidFill>
              </a:rPr>
              <a:t>Upp till 500-600 °C i syre fri miljö, </a:t>
            </a:r>
          </a:p>
          <a:p>
            <a:r>
              <a:rPr lang="sv-SE" b="1" dirty="0">
                <a:solidFill>
                  <a:schemeClr val="tx1"/>
                </a:solidFill>
              </a:rPr>
              <a:t>Ämnet sönderfaller utan förbränning</a:t>
            </a:r>
          </a:p>
          <a:p>
            <a:r>
              <a:rPr lang="sv-SE" b="1" dirty="0">
                <a:solidFill>
                  <a:schemeClr val="tx1"/>
                </a:solidFill>
              </a:rPr>
              <a:t>Vid  </a:t>
            </a:r>
            <a:r>
              <a:rPr lang="sv-SE" b="1" dirty="0" err="1">
                <a:solidFill>
                  <a:schemeClr val="tx1"/>
                </a:solidFill>
              </a:rPr>
              <a:t>pyrolys</a:t>
            </a:r>
            <a:r>
              <a:rPr lang="sv-SE" b="1" dirty="0">
                <a:solidFill>
                  <a:schemeClr val="tx1"/>
                </a:solidFill>
              </a:rPr>
              <a:t> avgår gaser och en återstod i fast eller flytande form </a:t>
            </a:r>
          </a:p>
          <a:p>
            <a:pPr marL="45720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16B64E1-20FC-5CE9-90C9-A10361A95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err="1"/>
              <a:t>Biokol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069C70C-714C-0EC0-DEDA-E92116C77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9173" y="2719321"/>
            <a:ext cx="4754880" cy="3808087"/>
          </a:xfrm>
        </p:spPr>
        <p:txBody>
          <a:bodyPr>
            <a:normAutofit fontScale="92500" lnSpcReduction="20000"/>
          </a:bodyPr>
          <a:lstStyle/>
          <a:p>
            <a:r>
              <a:rPr lang="sv-SE" b="1" dirty="0">
                <a:solidFill>
                  <a:schemeClr val="tx1"/>
                </a:solidFill>
              </a:rPr>
              <a:t>Kolbindning</a:t>
            </a:r>
          </a:p>
          <a:p>
            <a:r>
              <a:rPr lang="sv-SE" b="1" dirty="0">
                <a:solidFill>
                  <a:schemeClr val="tx1"/>
                </a:solidFill>
              </a:rPr>
              <a:t>Jordförbättring</a:t>
            </a:r>
          </a:p>
          <a:p>
            <a:r>
              <a:rPr lang="sv-SE" b="1" dirty="0">
                <a:solidFill>
                  <a:schemeClr val="tx1"/>
                </a:solidFill>
              </a:rPr>
              <a:t>Energiproduktion</a:t>
            </a:r>
          </a:p>
          <a:p>
            <a:pPr marL="45720" indent="0">
              <a:buNone/>
            </a:pPr>
            <a:r>
              <a:rPr lang="sv-SE" sz="2400" b="1" dirty="0"/>
              <a:t>Biogas och </a:t>
            </a:r>
            <a:r>
              <a:rPr lang="sv-SE" sz="2400" b="1" dirty="0" err="1"/>
              <a:t>Bioolja</a:t>
            </a:r>
            <a:endParaRPr lang="sv-SE" sz="2400" b="1" dirty="0"/>
          </a:p>
          <a:p>
            <a:r>
              <a:rPr lang="en-US" b="1" dirty="0" err="1">
                <a:solidFill>
                  <a:schemeClr val="tx1"/>
                </a:solidFill>
              </a:rPr>
              <a:t>Uppvärmning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Elproduktion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>
                <a:solidFill>
                  <a:schemeClr val="tx1"/>
                </a:solidFill>
              </a:rPr>
              <a:t>Bränsle</a:t>
            </a:r>
            <a:endParaRPr lang="en-US" b="1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en-US" sz="2400" b="1" dirty="0"/>
              <a:t>Syngas</a:t>
            </a:r>
          </a:p>
          <a:p>
            <a:r>
              <a:rPr lang="en-US" sz="2400" b="1" dirty="0"/>
              <a:t> </a:t>
            </a:r>
            <a:r>
              <a:rPr lang="en-US" b="1" dirty="0">
                <a:solidFill>
                  <a:schemeClr val="tx1"/>
                </a:solidFill>
              </a:rPr>
              <a:t>Som </a:t>
            </a:r>
            <a:r>
              <a:rPr lang="en-US" b="1" dirty="0" err="1">
                <a:solidFill>
                  <a:schemeClr val="tx1"/>
                </a:solidFill>
              </a:rPr>
              <a:t>ovan,dessutom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som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råvara</a:t>
            </a:r>
            <a:r>
              <a:rPr lang="en-US" b="1" dirty="0">
                <a:solidFill>
                  <a:schemeClr val="tx1"/>
                </a:solidFill>
              </a:rPr>
              <a:t> i </a:t>
            </a:r>
            <a:r>
              <a:rPr lang="en-US" b="1" dirty="0" err="1">
                <a:solidFill>
                  <a:schemeClr val="tx1"/>
                </a:solidFill>
              </a:rPr>
              <a:t>kemisk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industri</a:t>
            </a:r>
            <a:endParaRPr lang="en-US" b="1" dirty="0">
              <a:solidFill>
                <a:schemeClr val="tx1"/>
              </a:solidFill>
            </a:endParaRPr>
          </a:p>
          <a:p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381821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C7537D-4A94-A9F6-CB2A-37E9A9DA5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Läromål</a:t>
            </a:r>
            <a:endParaRPr lang="sv-SE" dirty="0"/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6A983A50-AF2D-4AF1-F15B-274D5CF6F0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516775"/>
              </p:ext>
            </p:extLst>
          </p:nvPr>
        </p:nvGraphicFramePr>
        <p:xfrm>
          <a:off x="1143000" y="2057400"/>
          <a:ext cx="9872663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73221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E109D-4C47-E76E-C453-F0E5DDC21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009" y="281354"/>
            <a:ext cx="9977511" cy="2264898"/>
          </a:xfrm>
        </p:spPr>
        <p:txBody>
          <a:bodyPr>
            <a:normAutofit/>
          </a:bodyPr>
          <a:lstStyle/>
          <a:p>
            <a:r>
              <a:rPr lang="sv-SE" dirty="0"/>
              <a:t>Hållbara strategier för övergång till mer biobaserad ekonomi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CC95FD6-5ACA-34E7-63DE-DC709E0F8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5649" y="2099603"/>
            <a:ext cx="9872871" cy="4038600"/>
          </a:xfrm>
        </p:spPr>
        <p:txBody>
          <a:bodyPr/>
          <a:lstStyle/>
          <a:p>
            <a:r>
              <a:rPr lang="sv-SE" b="1" dirty="0">
                <a:solidFill>
                  <a:schemeClr val="tx1"/>
                </a:solidFill>
              </a:rPr>
              <a:t>Stort kunskaps behov – breda utbildningsaktiviteter</a:t>
            </a:r>
          </a:p>
          <a:p>
            <a:r>
              <a:rPr lang="sv-SE" b="1" dirty="0">
                <a:solidFill>
                  <a:schemeClr val="tx1"/>
                </a:solidFill>
              </a:rPr>
              <a:t>Allmän minskning  av konsumtion –för en hållbar framtid</a:t>
            </a:r>
          </a:p>
          <a:p>
            <a:r>
              <a:rPr lang="sv-SE" b="1" dirty="0">
                <a:solidFill>
                  <a:schemeClr val="tx1"/>
                </a:solidFill>
              </a:rPr>
              <a:t>Använda förnybara resurser –en naturresurs som töms långsammare än den fylls på</a:t>
            </a:r>
          </a:p>
          <a:p>
            <a:r>
              <a:rPr lang="sv-SE" b="1" dirty="0">
                <a:solidFill>
                  <a:schemeClr val="tx1"/>
                </a:solidFill>
              </a:rPr>
              <a:t>Effektiva materialflöden –särskilt i fråga om kol.</a:t>
            </a:r>
          </a:p>
          <a:p>
            <a:r>
              <a:rPr lang="sv-SE" b="1" dirty="0">
                <a:solidFill>
                  <a:schemeClr val="tx1"/>
                </a:solidFill>
              </a:rPr>
              <a:t>Utnyttja produktionsavfall optimalt</a:t>
            </a:r>
          </a:p>
          <a:p>
            <a:r>
              <a:rPr lang="sv-SE" b="1" dirty="0">
                <a:solidFill>
                  <a:schemeClr val="tx1"/>
                </a:solidFill>
              </a:rPr>
              <a:t> Använda nedbrytbara produkter </a:t>
            </a:r>
          </a:p>
          <a:p>
            <a:r>
              <a:rPr lang="sv-SE" b="1" dirty="0">
                <a:solidFill>
                  <a:schemeClr val="tx1"/>
                </a:solidFill>
              </a:rPr>
              <a:t>Införa effektiva insamlingssystem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89934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77CEED-1CAA-C465-1DBC-D4B62E8BC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Parisavtalet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7D69FB3-5D2B-B088-9142-4B8B27978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sv-SE" sz="2800" b="1" dirty="0">
                <a:solidFill>
                  <a:schemeClr val="tx1"/>
                </a:solidFill>
              </a:rPr>
              <a:t>Ett fördrag mot klimatförändringar. Det syftar till att begränsa den globala temperaturökningen till långt under 2°C över förindustriella nivåer. Varje undertecknande land arbetar mot överenskomna mål. Sverige lovar till exempel att bli koldioxidneutralt (ha netto-0-utsläpp) år 2045. Finland är ett av Europas mest ambitiösa länder som vill uppnå klimatneutralitet till 2035. (Utrikesministeriet i Finland). Nästan hela världen arbetar för att uppnå klimatneutralitet till 2050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737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>
            <a:extLst>
              <a:ext uri="{FF2B5EF4-FFF2-40B4-BE49-F238E27FC236}">
                <a16:creationId xmlns:a16="http://schemas.microsoft.com/office/drawing/2014/main" id="{2437F57D-1365-B680-D4B4-7BC25A8479C9}"/>
              </a:ext>
            </a:extLst>
          </p:cNvPr>
          <p:cNvSpPr txBox="1"/>
          <p:nvPr/>
        </p:nvSpPr>
        <p:spPr>
          <a:xfrm>
            <a:off x="2658794" y="1322364"/>
            <a:ext cx="648872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”Tänk vad underbart det är att ingen behöver vänta en enda minut för att börja förändra världen.”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Anne Frank</a:t>
            </a:r>
          </a:p>
        </p:txBody>
      </p:sp>
      <p:pic>
        <p:nvPicPr>
          <p:cNvPr id="2" name="Picture 1" descr="A close-up of a flag&#10;&#10;AI-generated content may be incorrect.">
            <a:extLst>
              <a:ext uri="{FF2B5EF4-FFF2-40B4-BE49-F238E27FC236}">
                <a16:creationId xmlns:a16="http://schemas.microsoft.com/office/drawing/2014/main" id="{8AE8C881-D12A-9B14-152D-09563C7E08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728" y="5149516"/>
            <a:ext cx="3008667" cy="127251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7439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C1BC7AF-F45F-1288-77E1-DAF2105B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0" i="0" dirty="0">
                <a:effectLst/>
                <a:latin typeface="Google Sans"/>
              </a:rPr>
              <a:t>Begreppet Bio ekonomi definition</a:t>
            </a:r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: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CB162A4-C0CE-6F90-7305-B1A1BFBAE6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600" dirty="0">
                <a:solidFill>
                  <a:schemeClr val="tx1"/>
                </a:solidFill>
              </a:rPr>
              <a:t>Bioekonomi är en ekonomi där material, kemikalier och energi har sitt ursprung i förnybara biobaserade råvaror.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917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79A225-3F5F-EC59-D754-B000ED8F3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340" y="609600"/>
            <a:ext cx="9835179" cy="1356360"/>
          </a:xfrm>
        </p:spPr>
        <p:txBody>
          <a:bodyPr>
            <a:normAutofit fontScale="90000"/>
          </a:bodyPr>
          <a:lstStyle/>
          <a:p>
            <a:b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</a:br>
            <a:b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</a:br>
            <a:r>
              <a:rPr lang="sv-SE" b="0" i="0" dirty="0">
                <a:effectLst/>
                <a:latin typeface="Google Sans"/>
              </a:rPr>
              <a:t>Begreppet linjärekonomi definition</a:t>
            </a:r>
            <a: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  <a:t>:</a:t>
            </a:r>
            <a:b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</a:br>
            <a:br>
              <a:rPr lang="sv-SE" b="0" i="0" dirty="0">
                <a:solidFill>
                  <a:srgbClr val="040C28"/>
                </a:solidFill>
                <a:effectLst/>
                <a:latin typeface="Google Sans"/>
              </a:rPr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5761C45-D966-93B0-DB79-3B99B863F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marL="0" indent="0">
              <a:buNone/>
            </a:pPr>
            <a:r>
              <a:rPr lang="sv-SE" sz="3600" dirty="0">
                <a:solidFill>
                  <a:schemeClr val="tx1"/>
                </a:solidFill>
              </a:rPr>
              <a:t>Linjärekonomi är en ekonomi som utvinner naturresurser, producerar ,distribuerar, konsumerar och sedan så småningom blir till avfall</a:t>
            </a:r>
            <a:r>
              <a:rPr lang="sv-SE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1" name="Pil: höger 20">
            <a:extLst>
              <a:ext uri="{FF2B5EF4-FFF2-40B4-BE49-F238E27FC236}">
                <a16:creationId xmlns:a16="http://schemas.microsoft.com/office/drawing/2014/main" id="{666D315B-2344-B9D9-2AB5-13D61D2AC640}"/>
              </a:ext>
            </a:extLst>
          </p:cNvPr>
          <p:cNvSpPr/>
          <p:nvPr/>
        </p:nvSpPr>
        <p:spPr>
          <a:xfrm>
            <a:off x="948287" y="4688750"/>
            <a:ext cx="2696853" cy="1141681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n w="0"/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Tillverkning</a:t>
            </a:r>
          </a:p>
        </p:txBody>
      </p:sp>
      <p:pic>
        <p:nvPicPr>
          <p:cNvPr id="22" name="Bildobjekt 21">
            <a:extLst>
              <a:ext uri="{FF2B5EF4-FFF2-40B4-BE49-F238E27FC236}">
                <a16:creationId xmlns:a16="http://schemas.microsoft.com/office/drawing/2014/main" id="{2E26D134-4742-BCA8-8D69-B967891F18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0839" y="4587446"/>
            <a:ext cx="2857842" cy="1431753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31A0C636-3A8D-597C-9F7B-19D338D97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8888" y="4509341"/>
            <a:ext cx="2810246" cy="1587962"/>
          </a:xfrm>
          <a:prstGeom prst="rect">
            <a:avLst/>
          </a:prstGeom>
        </p:spPr>
      </p:pic>
      <p:sp>
        <p:nvSpPr>
          <p:cNvPr id="28" name="textruta 27">
            <a:extLst>
              <a:ext uri="{FF2B5EF4-FFF2-40B4-BE49-F238E27FC236}">
                <a16:creationId xmlns:a16="http://schemas.microsoft.com/office/drawing/2014/main" id="{36A17A44-1F40-C966-1751-ABD5815BFAC2}"/>
              </a:ext>
            </a:extLst>
          </p:cNvPr>
          <p:cNvSpPr txBox="1"/>
          <p:nvPr/>
        </p:nvSpPr>
        <p:spPr>
          <a:xfrm flipH="1">
            <a:off x="7664587" y="5074024"/>
            <a:ext cx="2304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Avfall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574EC6F-CBEC-2BD5-BB61-300F8C2DE9F7}"/>
              </a:ext>
            </a:extLst>
          </p:cNvPr>
          <p:cNvSpPr txBox="1"/>
          <p:nvPr/>
        </p:nvSpPr>
        <p:spPr>
          <a:xfrm>
            <a:off x="4248048" y="5074024"/>
            <a:ext cx="138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Användning</a:t>
            </a:r>
          </a:p>
        </p:txBody>
      </p:sp>
    </p:spTree>
    <p:extLst>
      <p:ext uri="{BB962C8B-B14F-4D97-AF65-F5344CB8AC3E}">
        <p14:creationId xmlns:p14="http://schemas.microsoft.com/office/powerpoint/2010/main" val="3066394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5C27A9-176D-595E-A077-D000B7C6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lang="sv-SE" dirty="0">
                <a:solidFill>
                  <a:schemeClr val="tx1"/>
                </a:solidFill>
              </a:rPr>
              <a:t>Begreppet cirkulär ekonomi definition :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DD014D-C26C-2FB4-E454-EDED70FAC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/>
          <a:lstStyle/>
          <a:p>
            <a:endParaRPr lang="sv-SE" sz="2500" dirty="0">
              <a:solidFill>
                <a:prstClr val="black"/>
              </a:solidFill>
              <a:latin typeface="Calibri" panose="020F0502020204030204"/>
              <a:ea typeface="+mj-ea"/>
              <a:cs typeface="+mj-cs"/>
            </a:endParaRPr>
          </a:p>
          <a:p>
            <a:r>
              <a:rPr lang="sv-SE" sz="3600" dirty="0">
                <a:solidFill>
                  <a:prstClr val="black"/>
                </a:solidFill>
                <a:latin typeface="Calibri" panose="020F0502020204030204"/>
                <a:ea typeface="+mj-ea"/>
                <a:cs typeface="+mj-cs"/>
              </a:rPr>
              <a:t>I e</a:t>
            </a:r>
            <a: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 cirkulär ekonomi stannar resurserna inom samhällets kretslopp i stället för att bli till avfall.</a:t>
            </a:r>
            <a:br>
              <a:rPr kumimoji="0" lang="sv-S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endParaRPr lang="sv-SE" sz="3600" dirty="0"/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74F0F358-ABB1-B83E-DB6A-622510D19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322" y="2782837"/>
            <a:ext cx="4554897" cy="3710038"/>
          </a:xfrm>
          <a:prstGeom prst="rect">
            <a:avLst/>
          </a:prstGeo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574FE749-23A6-A458-0B20-A77A08BB10DC}"/>
              </a:ext>
            </a:extLst>
          </p:cNvPr>
          <p:cNvSpPr txBox="1"/>
          <p:nvPr/>
        </p:nvSpPr>
        <p:spPr>
          <a:xfrm flipH="1">
            <a:off x="5297246" y="2958353"/>
            <a:ext cx="132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Tillverkning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20C9A7C2-46F6-8358-6D3E-7E2DCF09EB0B}"/>
              </a:ext>
            </a:extLst>
          </p:cNvPr>
          <p:cNvSpPr txBox="1"/>
          <p:nvPr/>
        </p:nvSpPr>
        <p:spPr>
          <a:xfrm>
            <a:off x="6257365" y="4823013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Användning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4880F516-93EA-7959-F8F0-DEA3FFA46BFD}"/>
              </a:ext>
            </a:extLst>
          </p:cNvPr>
          <p:cNvSpPr txBox="1"/>
          <p:nvPr/>
        </p:nvSpPr>
        <p:spPr>
          <a:xfrm>
            <a:off x="4141694" y="4482353"/>
            <a:ext cx="1326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Återvinning</a:t>
            </a:r>
          </a:p>
        </p:txBody>
      </p:sp>
    </p:spTree>
    <p:extLst>
      <p:ext uri="{BB962C8B-B14F-4D97-AF65-F5344CB8AC3E}">
        <p14:creationId xmlns:p14="http://schemas.microsoft.com/office/powerpoint/2010/main" val="348515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16577109-A1AB-5326-375C-1E1E2EE39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8043" y="294335"/>
            <a:ext cx="7813682" cy="605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462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1046F09A-4303-D1A7-9895-B9960DD7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  ”Sammanfattning av begreppet    			Bioekonomi”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B756AF7-7060-F288-67B5-A846C50D6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https://www.youtube.com/watch?v=hx-jZmE-2_U</a:t>
            </a:r>
            <a:endParaRPr lang="en-US" sz="24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264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A7EB8-CE20-9FC7-8B67-52E8AEDA3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 cirkulär Bio ekonomi</a:t>
            </a:r>
            <a:br>
              <a:rPr lang="sv-SE" dirty="0"/>
            </a:br>
            <a:r>
              <a:rPr lang="sv-SE" dirty="0"/>
              <a:t>  </a:t>
            </a:r>
            <a:r>
              <a:rPr lang="sv-SE" sz="1800" dirty="0"/>
              <a:t>(arbetsuppgift)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C119F1-5682-E50D-9784-75DD2C388F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Diskussion i små grupper</a:t>
            </a:r>
          </a:p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Ge exempel på  cirkulära system</a:t>
            </a:r>
          </a:p>
          <a:p>
            <a:pPr marL="45720" indent="0">
              <a:buNone/>
            </a:pPr>
            <a:r>
              <a:rPr lang="sv-SE" b="1" dirty="0">
                <a:solidFill>
                  <a:schemeClr val="tx1"/>
                </a:solidFill>
              </a:rPr>
              <a:t>Vad har vi att vinna på att öka användningen av biocirkulära system</a:t>
            </a:r>
          </a:p>
          <a:p>
            <a:pPr marL="45720" indent="0">
              <a:buNone/>
            </a:pP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6A9A0D6-DF20-C63B-CFF4-C642710D0F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1941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BA53D2A-86EB-F1F3-A625-44CD91D4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Några exempel på den  cirkulära bioekonomins positiva inverkan på miljön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B6B8176-164A-6DBD-A629-34E74CAE2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>
                <a:solidFill>
                  <a:schemeClr val="tx1"/>
                </a:solidFill>
              </a:rPr>
              <a:t>Spara 2,5 miljarder CO2-ekvivalenter /år i EU</a:t>
            </a:r>
          </a:p>
          <a:p>
            <a:r>
              <a:rPr lang="sv-SE" b="1" dirty="0">
                <a:solidFill>
                  <a:schemeClr val="tx1"/>
                </a:solidFill>
              </a:rPr>
              <a:t>Biogas från stallgödsel – viktig energikälla som mildrar klimatpåverkan av växthusgaser</a:t>
            </a:r>
          </a:p>
          <a:p>
            <a:r>
              <a:rPr lang="sv-SE" b="1" dirty="0">
                <a:solidFill>
                  <a:schemeClr val="tx1"/>
                </a:solidFill>
              </a:rPr>
              <a:t>Förnybar etanol- minskar utsläppen av växthusgaser med 77% jmf. med fossila bränslen</a:t>
            </a:r>
          </a:p>
          <a:p>
            <a:r>
              <a:rPr lang="sv-SE" b="1" dirty="0">
                <a:solidFill>
                  <a:schemeClr val="tx1"/>
                </a:solidFill>
              </a:rPr>
              <a:t>Biodiesel  kan uppnå betydande minskningar av utsläpp i intervaller av 50%-90%</a:t>
            </a:r>
            <a:r>
              <a:rPr kumimoji="0" lang="sv-SE" sz="2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jämfört med konventionell diesel</a:t>
            </a:r>
          </a:p>
          <a:p>
            <a:pPr marL="45720" indent="0">
              <a:buNone/>
            </a:pPr>
            <a:endParaRPr lang="sv-SE" dirty="0"/>
          </a:p>
          <a:p>
            <a:pPr marL="4572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9884145"/>
      </p:ext>
    </p:extLst>
  </p:cSld>
  <p:clrMapOvr>
    <a:masterClrMapping/>
  </p:clrMapOvr>
</p:sld>
</file>

<file path=ppt/theme/theme1.xml><?xml version="1.0" encoding="utf-8"?>
<a:theme xmlns:a="http://schemas.openxmlformats.org/drawingml/2006/main" name="Grund">
  <a:themeElements>
    <a:clrScheme name="Grun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Grun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run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und">
    <a:dk1>
      <a:srgbClr val="000000"/>
    </a:dk1>
    <a:lt1>
      <a:srgbClr val="FFFFFF"/>
    </a:lt1>
    <a:dk2>
      <a:srgbClr val="565349"/>
    </a:dk2>
    <a:lt2>
      <a:srgbClr val="DDDDDD"/>
    </a:lt2>
    <a:accent1>
      <a:srgbClr val="A6B727"/>
    </a:accent1>
    <a:accent2>
      <a:srgbClr val="DF5327"/>
    </a:accent2>
    <a:accent3>
      <a:srgbClr val="FE9E00"/>
    </a:accent3>
    <a:accent4>
      <a:srgbClr val="418AB3"/>
    </a:accent4>
    <a:accent5>
      <a:srgbClr val="D7D447"/>
    </a:accent5>
    <a:accent6>
      <a:srgbClr val="818183"/>
    </a:accent6>
    <a:hlink>
      <a:srgbClr val="F59E00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279743-b44f-4317-bc84-ba53d88bca7c" xsi:nil="true"/>
    <lcf76f155ced4ddcb4097134ff3c332f xmlns="69e18e68-21d8-4930-99a1-9aaeddcd344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2B6CCAA991A04AABB0A89969B42F67" ma:contentTypeVersion="15" ma:contentTypeDescription="Create a new document." ma:contentTypeScope="" ma:versionID="070d058404141dbfc018b567072b3574">
  <xsd:schema xmlns:xsd="http://www.w3.org/2001/XMLSchema" xmlns:xs="http://www.w3.org/2001/XMLSchema" xmlns:p="http://schemas.microsoft.com/office/2006/metadata/properties" xmlns:ns2="69e18e68-21d8-4930-99a1-9aaeddcd3441" xmlns:ns3="42279743-b44f-4317-bc84-ba53d88bca7c" targetNamespace="http://schemas.microsoft.com/office/2006/metadata/properties" ma:root="true" ma:fieldsID="16027e59a33a17f43c4137733e6314c1" ns2:_="" ns3:_="">
    <xsd:import namespace="69e18e68-21d8-4930-99a1-9aaeddcd3441"/>
    <xsd:import namespace="42279743-b44f-4317-bc84-ba53d88bca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e18e68-21d8-4930-99a1-9aaeddcd34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7461edf0-826a-467d-9825-d0ed936e2d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279743-b44f-4317-bc84-ba53d88bca7c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fc2d80f8-6f45-41bf-8715-32477ca9f37d}" ma:internalName="TaxCatchAll" ma:showField="CatchAllData" ma:web="42279743-b44f-4317-bc84-ba53d88bca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A2C1C4-6794-4EB0-8C3C-59094635C7E8}">
  <ds:schemaRefs>
    <ds:schemaRef ds:uri="http://schemas.microsoft.com/office/2006/metadata/properties"/>
    <ds:schemaRef ds:uri="http://schemas.microsoft.com/office/infopath/2007/PartnerControls"/>
    <ds:schemaRef ds:uri="42279743-b44f-4317-bc84-ba53d88bca7c"/>
    <ds:schemaRef ds:uri="69e18e68-21d8-4930-99a1-9aaeddcd3441"/>
  </ds:schemaRefs>
</ds:datastoreItem>
</file>

<file path=customXml/itemProps2.xml><?xml version="1.0" encoding="utf-8"?>
<ds:datastoreItem xmlns:ds="http://schemas.openxmlformats.org/officeDocument/2006/customXml" ds:itemID="{1B3AD019-24C4-4895-ABFD-5C143F2184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D385BA-C5E6-4DD6-BE1E-62DE5CFFD6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e18e68-21d8-4930-99a1-9aaeddcd3441"/>
    <ds:schemaRef ds:uri="42279743-b44f-4317-bc84-ba53d88bca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1597</Words>
  <Application>Microsoft Office PowerPoint</Application>
  <PresentationFormat>Widescreen</PresentationFormat>
  <Paragraphs>207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Corbel</vt:lpstr>
      <vt:lpstr>Google Sans</vt:lpstr>
      <vt:lpstr>Times New Roman</vt:lpstr>
      <vt:lpstr>Grund</vt:lpstr>
      <vt:lpstr>Cirkulär bioekonomi </vt:lpstr>
      <vt:lpstr>Läromål</vt:lpstr>
      <vt:lpstr>Begreppet Bio ekonomi definition:</vt:lpstr>
      <vt:lpstr>  Begreppet linjärekonomi definition:  </vt:lpstr>
      <vt:lpstr>Begreppet cirkulär ekonomi definition : </vt:lpstr>
      <vt:lpstr>PowerPoint Presentation</vt:lpstr>
      <vt:lpstr>  ”Sammanfattning av begreppet       Bioekonomi”</vt:lpstr>
      <vt:lpstr>Varför  cirkulär Bio ekonomi   (arbetsuppgift)</vt:lpstr>
      <vt:lpstr>Några exempel på den  cirkulära bioekonomins positiva inverkan på miljön</vt:lpstr>
      <vt:lpstr>Termer och påstående -para ihop rätt term med rätt   påstående….  (Skriv Termens nummer framför rätt påstående) </vt:lpstr>
      <vt:lpstr>  Termer/ordlista   </vt:lpstr>
      <vt:lpstr>Varför  Bioraffinering</vt:lpstr>
      <vt:lpstr>Exempel på bioraffinaderier</vt:lpstr>
      <vt:lpstr>PowerPoint Presentation</vt:lpstr>
      <vt:lpstr>PowerPoint Presentation</vt:lpstr>
      <vt:lpstr>PowerPoint Presentation</vt:lpstr>
      <vt:lpstr>Användningsområden för Biogas och  röt rest</vt:lpstr>
      <vt:lpstr>Användningsområden för extraherat protein </vt:lpstr>
      <vt:lpstr>Pyrolys process  och produkter</vt:lpstr>
      <vt:lpstr>Hållbara strategier för övergång till mer biobaserad ekonomi </vt:lpstr>
      <vt:lpstr>Parisavtalet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Carina Laurell</dc:creator>
  <cp:lastModifiedBy>Tord Peder Rafael Luna Araldsen</cp:lastModifiedBy>
  <cp:revision>1</cp:revision>
  <dcterms:created xsi:type="dcterms:W3CDTF">2024-04-12T08:57:35Z</dcterms:created>
  <dcterms:modified xsi:type="dcterms:W3CDTF">2025-03-07T09:16:40Z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0x0101007B2B6CCAA991A04AABB0A89969B42F67</vt:lpwstr>
  </property>
  <property fmtid="{D5CDD505-2E9C-101B-9397-08002B2CF9AE}" pid="3" name="MSIP_Label_fd05046c-7758-4c69-bef0-f1b8587ca14e_Enabled">
    <vt:lpwstr>true</vt:lpwstr>
  </property>
  <property fmtid="{D5CDD505-2E9C-101B-9397-08002B2CF9AE}" pid="4" name="MSIP_Label_fd05046c-7758-4c69-bef0-f1b8587ca14e_SetDate">
    <vt:lpwstr>2025-03-07T09:16:27Z</vt:lpwstr>
  </property>
  <property fmtid="{D5CDD505-2E9C-101B-9397-08002B2CF9AE}" pid="5" name="MSIP_Label_fd05046c-7758-4c69-bef0-f1b8587ca14e_Method">
    <vt:lpwstr>Standard</vt:lpwstr>
  </property>
  <property fmtid="{D5CDD505-2E9C-101B-9397-08002B2CF9AE}" pid="6" name="MSIP_Label_fd05046c-7758-4c69-bef0-f1b8587ca14e_Name">
    <vt:lpwstr>Intern</vt:lpwstr>
  </property>
  <property fmtid="{D5CDD505-2E9C-101B-9397-08002B2CF9AE}" pid="7" name="MSIP_Label_fd05046c-7758-4c69-bef0-f1b8587ca14e_SiteId">
    <vt:lpwstr>4d6d8a90-10fd-4f78-8fc1-5e28844e0292</vt:lpwstr>
  </property>
  <property fmtid="{D5CDD505-2E9C-101B-9397-08002B2CF9AE}" pid="8" name="MSIP_Label_fd05046c-7758-4c69-bef0-f1b8587ca14e_ActionId">
    <vt:lpwstr>89264d6a-dae3-4c60-85ee-c3a03f25443b</vt:lpwstr>
  </property>
  <property fmtid="{D5CDD505-2E9C-101B-9397-08002B2CF9AE}" pid="9" name="MSIP_Label_fd05046c-7758-4c69-bef0-f1b8587ca14e_ContentBits">
    <vt:lpwstr>0</vt:lpwstr>
  </property>
  <property fmtid="{D5CDD505-2E9C-101B-9397-08002B2CF9AE}" pid="10" name="MSIP_Label_fd05046c-7758-4c69-bef0-f1b8587ca14e_Tag">
    <vt:lpwstr>10, 3, 0, 1</vt:lpwstr>
  </property>
  <property fmtid="{D5CDD505-2E9C-101B-9397-08002B2CF9AE}" pid="11" name="MediaServiceImageTags">
    <vt:lpwstr/>
  </property>
</Properties>
</file>