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notesMasterIdLst>
    <p:notesMasterId r:id="rId27"/>
  </p:notesMasterIdLst>
  <p:sldIdLst>
    <p:sldId id="256" r:id="rId5"/>
    <p:sldId id="274" r:id="rId6"/>
    <p:sldId id="263" r:id="rId7"/>
    <p:sldId id="261" r:id="rId8"/>
    <p:sldId id="262" r:id="rId9"/>
    <p:sldId id="260" r:id="rId10"/>
    <p:sldId id="264" r:id="rId11"/>
    <p:sldId id="267" r:id="rId12"/>
    <p:sldId id="265" r:id="rId13"/>
    <p:sldId id="269" r:id="rId14"/>
    <p:sldId id="259" r:id="rId15"/>
    <p:sldId id="282" r:id="rId16"/>
    <p:sldId id="266" r:id="rId17"/>
    <p:sldId id="270" r:id="rId18"/>
    <p:sldId id="273" r:id="rId19"/>
    <p:sldId id="268" r:id="rId20"/>
    <p:sldId id="275" r:id="rId21"/>
    <p:sldId id="276" r:id="rId22"/>
    <p:sldId id="278" r:id="rId23"/>
    <p:sldId id="280" r:id="rId24"/>
    <p:sldId id="281"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6881E4-C430-4B59-BCD4-253527B624AA}" v="2" dt="2025-03-07T09:18:17.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191" autoAdjust="0"/>
  </p:normalViewPr>
  <p:slideViewPr>
    <p:cSldViewPr snapToGrid="0">
      <p:cViewPr varScale="1">
        <p:scale>
          <a:sx n="83" d="100"/>
          <a:sy n="83" d="100"/>
        </p:scale>
        <p:origin x="16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na Laurell" userId="a8311b7c-5780-4bdb-9c83-38b9d5ada23f" providerId="ADAL" clId="{47FAE263-B035-4F5E-81E1-3F0FEC84FA16}"/>
    <pc:docChg chg="undo custSel addSld delSld modSld">
      <pc:chgData name="Carina Laurell" userId="a8311b7c-5780-4bdb-9c83-38b9d5ada23f" providerId="ADAL" clId="{47FAE263-B035-4F5E-81E1-3F0FEC84FA16}" dt="2024-06-19T09:41:08.528" v="1484" actId="113"/>
      <pc:docMkLst>
        <pc:docMk/>
      </pc:docMkLst>
      <pc:sldChg chg="modSp mod modAnim">
        <pc:chgData name="Carina Laurell" userId="a8311b7c-5780-4bdb-9c83-38b9d5ada23f" providerId="ADAL" clId="{47FAE263-B035-4F5E-81E1-3F0FEC84FA16}" dt="2024-06-18T12:54:03.116" v="7"/>
        <pc:sldMkLst>
          <pc:docMk/>
          <pc:sldMk cId="1909103370" sldId="256"/>
        </pc:sldMkLst>
      </pc:sldChg>
      <pc:sldChg chg="modSp mod modNotesTx">
        <pc:chgData name="Carina Laurell" userId="a8311b7c-5780-4bdb-9c83-38b9d5ada23f" providerId="ADAL" clId="{47FAE263-B035-4F5E-81E1-3F0FEC84FA16}" dt="2024-06-19T09:38:00.599" v="1478" actId="20577"/>
        <pc:sldMkLst>
          <pc:docMk/>
          <pc:sldMk cId="56401575" sldId="259"/>
        </pc:sldMkLst>
      </pc:sldChg>
      <pc:sldChg chg="modNotesTx">
        <pc:chgData name="Carina Laurell" userId="a8311b7c-5780-4bdb-9c83-38b9d5ada23f" providerId="ADAL" clId="{47FAE263-B035-4F5E-81E1-3F0FEC84FA16}" dt="2024-06-19T09:08:36.518" v="1475" actId="6549"/>
        <pc:sldMkLst>
          <pc:docMk/>
          <pc:sldMk cId="892462314" sldId="260"/>
        </pc:sldMkLst>
      </pc:sldChg>
      <pc:sldChg chg="modSp mod">
        <pc:chgData name="Carina Laurell" userId="a8311b7c-5780-4bdb-9c83-38b9d5ada23f" providerId="ADAL" clId="{47FAE263-B035-4F5E-81E1-3F0FEC84FA16}" dt="2024-06-18T13:07:31.528" v="300" actId="108"/>
        <pc:sldMkLst>
          <pc:docMk/>
          <pc:sldMk cId="3066394764" sldId="261"/>
        </pc:sldMkLst>
      </pc:sldChg>
      <pc:sldChg chg="addSp delSp modSp mod">
        <pc:chgData name="Carina Laurell" userId="a8311b7c-5780-4bdb-9c83-38b9d5ada23f" providerId="ADAL" clId="{47FAE263-B035-4F5E-81E1-3F0FEC84FA16}" dt="2024-06-18T13:11:26.382" v="354" actId="20577"/>
        <pc:sldMkLst>
          <pc:docMk/>
          <pc:sldMk cId="3485150957" sldId="262"/>
        </pc:sldMkLst>
      </pc:sldChg>
      <pc:sldChg chg="modSp mod">
        <pc:chgData name="Carina Laurell" userId="a8311b7c-5780-4bdb-9c83-38b9d5ada23f" providerId="ADAL" clId="{47FAE263-B035-4F5E-81E1-3F0FEC84FA16}" dt="2024-06-19T09:38:57.416" v="1480" actId="255"/>
        <pc:sldMkLst>
          <pc:docMk/>
          <pc:sldMk cId="3579176363" sldId="263"/>
        </pc:sldMkLst>
      </pc:sldChg>
      <pc:sldChg chg="modSp mod">
        <pc:chgData name="Carina Laurell" userId="a8311b7c-5780-4bdb-9c83-38b9d5ada23f" providerId="ADAL" clId="{47FAE263-B035-4F5E-81E1-3F0FEC84FA16}" dt="2024-06-18T13:12:35.645" v="374" actId="313"/>
        <pc:sldMkLst>
          <pc:docMk/>
          <pc:sldMk cId="2612643022" sldId="264"/>
        </pc:sldMkLst>
      </pc:sldChg>
      <pc:sldChg chg="modSp mod modNotesTx">
        <pc:chgData name="Carina Laurell" userId="a8311b7c-5780-4bdb-9c83-38b9d5ada23f" providerId="ADAL" clId="{47FAE263-B035-4F5E-81E1-3F0FEC84FA16}" dt="2024-06-19T09:09:02.162" v="1477" actId="5793"/>
        <pc:sldMkLst>
          <pc:docMk/>
          <pc:sldMk cId="3999884145" sldId="265"/>
        </pc:sldMkLst>
      </pc:sldChg>
      <pc:sldChg chg="modSp mod">
        <pc:chgData name="Carina Laurell" userId="a8311b7c-5780-4bdb-9c83-38b9d5ada23f" providerId="ADAL" clId="{47FAE263-B035-4F5E-81E1-3F0FEC84FA16}" dt="2024-06-18T13:48:47.049" v="820" actId="20577"/>
        <pc:sldMkLst>
          <pc:docMk/>
          <pc:sldMk cId="4089652441" sldId="266"/>
        </pc:sldMkLst>
      </pc:sldChg>
      <pc:sldChg chg="addSp delSp modSp mod setBg">
        <pc:chgData name="Carina Laurell" userId="a8311b7c-5780-4bdb-9c83-38b9d5ada23f" providerId="ADAL" clId="{47FAE263-B035-4F5E-81E1-3F0FEC84FA16}" dt="2024-06-18T13:23:24.802" v="428" actId="207"/>
        <pc:sldMkLst>
          <pc:docMk/>
          <pc:sldMk cId="2171941548" sldId="267"/>
        </pc:sldMkLst>
      </pc:sldChg>
      <pc:sldChg chg="addSp delSp modSp mod modNotesTx">
        <pc:chgData name="Carina Laurell" userId="a8311b7c-5780-4bdb-9c83-38b9d5ada23f" providerId="ADAL" clId="{47FAE263-B035-4F5E-81E1-3F0FEC84FA16}" dt="2024-06-19T08:56:00.654" v="1474" actId="14100"/>
        <pc:sldMkLst>
          <pc:docMk/>
          <pc:sldMk cId="1606452997" sldId="269"/>
        </pc:sldMkLst>
      </pc:sldChg>
      <pc:sldChg chg="modSp mod modNotesTx">
        <pc:chgData name="Carina Laurell" userId="a8311b7c-5780-4bdb-9c83-38b9d5ada23f" providerId="ADAL" clId="{47FAE263-B035-4F5E-81E1-3F0FEC84FA16}" dt="2024-06-18T13:50:55.893" v="825"/>
        <pc:sldMkLst>
          <pc:docMk/>
          <pc:sldMk cId="3326477573" sldId="273"/>
        </pc:sldMkLst>
      </pc:sldChg>
      <pc:sldChg chg="modSp mod">
        <pc:chgData name="Carina Laurell" userId="a8311b7c-5780-4bdb-9c83-38b9d5ada23f" providerId="ADAL" clId="{47FAE263-B035-4F5E-81E1-3F0FEC84FA16}" dt="2024-06-18T13:23:46.917" v="430" actId="207"/>
        <pc:sldMkLst>
          <pc:docMk/>
          <pc:sldMk cId="1377322168" sldId="274"/>
        </pc:sldMkLst>
      </pc:sldChg>
      <pc:sldChg chg="modSp mod">
        <pc:chgData name="Carina Laurell" userId="a8311b7c-5780-4bdb-9c83-38b9d5ada23f" providerId="ADAL" clId="{47FAE263-B035-4F5E-81E1-3F0FEC84FA16}" dt="2024-06-19T09:40:33.044" v="1482" actId="207"/>
        <pc:sldMkLst>
          <pc:docMk/>
          <pc:sldMk cId="1838519108" sldId="275"/>
        </pc:sldMkLst>
      </pc:sldChg>
      <pc:sldChg chg="modSp mod">
        <pc:chgData name="Carina Laurell" userId="a8311b7c-5780-4bdb-9c83-38b9d5ada23f" providerId="ADAL" clId="{47FAE263-B035-4F5E-81E1-3F0FEC84FA16}" dt="2024-06-19T06:41:06.376" v="1091" actId="33524"/>
        <pc:sldMkLst>
          <pc:docMk/>
          <pc:sldMk cId="3923224958" sldId="276"/>
        </pc:sldMkLst>
      </pc:sldChg>
      <pc:sldChg chg="modSp mod">
        <pc:chgData name="Carina Laurell" userId="a8311b7c-5780-4bdb-9c83-38b9d5ada23f" providerId="ADAL" clId="{47FAE263-B035-4F5E-81E1-3F0FEC84FA16}" dt="2024-06-19T06:49:51.422" v="1254" actId="108"/>
        <pc:sldMkLst>
          <pc:docMk/>
          <pc:sldMk cId="2381821995" sldId="278"/>
        </pc:sldMkLst>
      </pc:sldChg>
      <pc:sldChg chg="modSp mod modNotesTx">
        <pc:chgData name="Carina Laurell" userId="a8311b7c-5780-4bdb-9c83-38b9d5ada23f" providerId="ADAL" clId="{47FAE263-B035-4F5E-81E1-3F0FEC84FA16}" dt="2024-06-19T09:41:08.528" v="1484" actId="113"/>
        <pc:sldMkLst>
          <pc:docMk/>
          <pc:sldMk cId="2968993400" sldId="280"/>
        </pc:sldMkLst>
      </pc:sldChg>
      <pc:sldChg chg="modSp mod">
        <pc:chgData name="Carina Laurell" userId="a8311b7c-5780-4bdb-9c83-38b9d5ada23f" providerId="ADAL" clId="{47FAE263-B035-4F5E-81E1-3F0FEC84FA16}" dt="2024-06-19T06:57:11.399" v="1283"/>
        <pc:sldMkLst>
          <pc:docMk/>
          <pc:sldMk cId="4245737184" sldId="281"/>
        </pc:sldMkLst>
      </pc:sldChg>
      <pc:sldChg chg="modSp mod">
        <pc:chgData name="Carina Laurell" userId="a8311b7c-5780-4bdb-9c83-38b9d5ada23f" providerId="ADAL" clId="{47FAE263-B035-4F5E-81E1-3F0FEC84FA16}" dt="2024-06-18T13:51:37.541" v="828" actId="113"/>
        <pc:sldMkLst>
          <pc:docMk/>
          <pc:sldMk cId="1667760127" sldId="282"/>
        </pc:sldMkLst>
      </pc:sldChg>
      <pc:sldChg chg="addSp delSp modSp new del mod setBg setClrOvrMap delDesignElem chgLayout">
        <pc:chgData name="Carina Laurell" userId="a8311b7c-5780-4bdb-9c83-38b9d5ada23f" providerId="ADAL" clId="{47FAE263-B035-4F5E-81E1-3F0FEC84FA16}" dt="2024-06-19T07:18:11.213" v="1331" actId="47"/>
        <pc:sldMkLst>
          <pc:docMk/>
          <pc:sldMk cId="205787310" sldId="283"/>
        </pc:sldMkLst>
      </pc:sldChg>
      <pc:sldChg chg="new del">
        <pc:chgData name="Carina Laurell" userId="a8311b7c-5780-4bdb-9c83-38b9d5ada23f" providerId="ADAL" clId="{47FAE263-B035-4F5E-81E1-3F0FEC84FA16}" dt="2024-06-19T06:58:17.802" v="1285" actId="47"/>
        <pc:sldMkLst>
          <pc:docMk/>
          <pc:sldMk cId="2553840228" sldId="283"/>
        </pc:sldMkLst>
      </pc:sldChg>
      <pc:sldChg chg="addSp delSp modSp new mod setBg setClrOvrMap chgLayout">
        <pc:chgData name="Carina Laurell" userId="a8311b7c-5780-4bdb-9c83-38b9d5ada23f" providerId="ADAL" clId="{47FAE263-B035-4F5E-81E1-3F0FEC84FA16}" dt="2024-06-19T07:20:11.130" v="1467" actId="27636"/>
        <pc:sldMkLst>
          <pc:docMk/>
          <pc:sldMk cId="3839500562" sldId="284"/>
        </pc:sldMkLst>
      </pc:sldChg>
      <pc:sldChg chg="new del">
        <pc:chgData name="Carina Laurell" userId="a8311b7c-5780-4bdb-9c83-38b9d5ada23f" providerId="ADAL" clId="{47FAE263-B035-4F5E-81E1-3F0FEC84FA16}" dt="2024-06-19T07:20:22.056" v="1468" actId="47"/>
        <pc:sldMkLst>
          <pc:docMk/>
          <pc:sldMk cId="1975677755" sldId="285"/>
        </pc:sldMkLst>
      </pc:sldChg>
      <pc:sldChg chg="addSp delSp modSp new del mod modClrScheme chgLayout">
        <pc:chgData name="Carina Laurell" userId="a8311b7c-5780-4bdb-9c83-38b9d5ada23f" providerId="ADAL" clId="{47FAE263-B035-4F5E-81E1-3F0FEC84FA16}" dt="2024-06-19T07:20:24.908" v="1469" actId="47"/>
        <pc:sldMkLst>
          <pc:docMk/>
          <pc:sldMk cId="356184953" sldId="286"/>
        </pc:sldMkLst>
      </pc:sldChg>
    </pc:docChg>
  </pc:docChgLst>
  <pc:docChgLst>
    <pc:chgData name="Tord Peder Rafael Luna Araldsen" userId="f71e11bd-2ad4-4d9b-a717-d088fb51e60a" providerId="ADAL" clId="{D66881E4-C430-4B59-BCD4-253527B624AA}"/>
    <pc:docChg chg="modSld">
      <pc:chgData name="Tord Peder Rafael Luna Araldsen" userId="f71e11bd-2ad4-4d9b-a717-d088fb51e60a" providerId="ADAL" clId="{D66881E4-C430-4B59-BCD4-253527B624AA}" dt="2025-03-07T09:18:19.610" v="3" actId="1076"/>
      <pc:docMkLst>
        <pc:docMk/>
      </pc:docMkLst>
      <pc:sldChg chg="addSp modSp mod">
        <pc:chgData name="Tord Peder Rafael Luna Araldsen" userId="f71e11bd-2ad4-4d9b-a717-d088fb51e60a" providerId="ADAL" clId="{D66881E4-C430-4B59-BCD4-253527B624AA}" dt="2025-03-07T09:18:11.949" v="1" actId="1076"/>
        <pc:sldMkLst>
          <pc:docMk/>
          <pc:sldMk cId="1909103370" sldId="256"/>
        </pc:sldMkLst>
        <pc:picChg chg="add mod">
          <ac:chgData name="Tord Peder Rafael Luna Araldsen" userId="f71e11bd-2ad4-4d9b-a717-d088fb51e60a" providerId="ADAL" clId="{D66881E4-C430-4B59-BCD4-253527B624AA}" dt="2025-03-07T09:18:11.949" v="1" actId="1076"/>
          <ac:picMkLst>
            <pc:docMk/>
            <pc:sldMk cId="1909103370" sldId="256"/>
            <ac:picMk id="4" creationId="{99E0D60A-6B8E-1A4B-7D14-D25E445B3E7A}"/>
          </ac:picMkLst>
        </pc:picChg>
      </pc:sldChg>
      <pc:sldChg chg="addSp modSp mod">
        <pc:chgData name="Tord Peder Rafael Luna Araldsen" userId="f71e11bd-2ad4-4d9b-a717-d088fb51e60a" providerId="ADAL" clId="{D66881E4-C430-4B59-BCD4-253527B624AA}" dt="2025-03-07T09:18:19.610" v="3" actId="1076"/>
        <pc:sldMkLst>
          <pc:docMk/>
          <pc:sldMk cId="3839500562" sldId="284"/>
        </pc:sldMkLst>
        <pc:picChg chg="add mod">
          <ac:chgData name="Tord Peder Rafael Luna Araldsen" userId="f71e11bd-2ad4-4d9b-a717-d088fb51e60a" providerId="ADAL" clId="{D66881E4-C430-4B59-BCD4-253527B624AA}" dt="2025-03-07T09:18:19.610" v="3" actId="1076"/>
          <ac:picMkLst>
            <pc:docMk/>
            <pc:sldMk cId="3839500562" sldId="284"/>
            <ac:picMk id="2" creationId="{66B63AC8-995A-6F5C-A06B-D00904657C6B}"/>
          </ac:picMkLst>
        </pc:picChg>
      </pc:sldChg>
    </pc:docChg>
  </pc:docChgLst>
  <pc:docChgLst>
    <pc:chgData name="Carina Laurell" userId="a8311b7c-5780-4bdb-9c83-38b9d5ada23f" providerId="ADAL" clId="{BDE02F83-7459-4DB2-85B9-32A89A5C4F39}"/>
    <pc:docChg chg="undo custSel addSld delSld modSld sldOrd">
      <pc:chgData name="Carina Laurell" userId="a8311b7c-5780-4bdb-9c83-38b9d5ada23f" providerId="ADAL" clId="{BDE02F83-7459-4DB2-85B9-32A89A5C4F39}" dt="2024-06-18T12:25:52.150" v="4000" actId="108"/>
      <pc:docMkLst>
        <pc:docMk/>
      </pc:docMkLst>
      <pc:sldChg chg="modSp mod ord">
        <pc:chgData name="Carina Laurell" userId="a8311b7c-5780-4bdb-9c83-38b9d5ada23f" providerId="ADAL" clId="{BDE02F83-7459-4DB2-85B9-32A89A5C4F39}" dt="2024-06-18T06:47:36.629" v="728" actId="13926"/>
        <pc:sldMkLst>
          <pc:docMk/>
          <pc:sldMk cId="56401575" sldId="259"/>
        </pc:sldMkLst>
      </pc:sldChg>
      <pc:sldChg chg="modSp mod">
        <pc:chgData name="Carina Laurell" userId="a8311b7c-5780-4bdb-9c83-38b9d5ada23f" providerId="ADAL" clId="{BDE02F83-7459-4DB2-85B9-32A89A5C4F39}" dt="2024-06-18T10:03:15.674" v="2380" actId="1076"/>
        <pc:sldMkLst>
          <pc:docMk/>
          <pc:sldMk cId="892462314" sldId="260"/>
        </pc:sldMkLst>
      </pc:sldChg>
      <pc:sldChg chg="modSp mod">
        <pc:chgData name="Carina Laurell" userId="a8311b7c-5780-4bdb-9c83-38b9d5ada23f" providerId="ADAL" clId="{BDE02F83-7459-4DB2-85B9-32A89A5C4F39}" dt="2024-06-18T10:03:07.923" v="2379" actId="207"/>
        <pc:sldMkLst>
          <pc:docMk/>
          <pc:sldMk cId="3066394764" sldId="261"/>
        </pc:sldMkLst>
      </pc:sldChg>
      <pc:sldChg chg="modSp mod">
        <pc:chgData name="Carina Laurell" userId="a8311b7c-5780-4bdb-9c83-38b9d5ada23f" providerId="ADAL" clId="{BDE02F83-7459-4DB2-85B9-32A89A5C4F39}" dt="2024-06-18T10:03:00.531" v="2378" actId="207"/>
        <pc:sldMkLst>
          <pc:docMk/>
          <pc:sldMk cId="3579176363" sldId="263"/>
        </pc:sldMkLst>
      </pc:sldChg>
      <pc:sldChg chg="addSp delSp modSp mod modClrScheme chgLayout modNotesTx">
        <pc:chgData name="Carina Laurell" userId="a8311b7c-5780-4bdb-9c83-38b9d5ada23f" providerId="ADAL" clId="{BDE02F83-7459-4DB2-85B9-32A89A5C4F39}" dt="2024-06-18T12:24:01.630" v="3998" actId="5793"/>
        <pc:sldMkLst>
          <pc:docMk/>
          <pc:sldMk cId="3999884145" sldId="265"/>
        </pc:sldMkLst>
      </pc:sldChg>
      <pc:sldChg chg="addSp delSp modSp mod ord">
        <pc:chgData name="Carina Laurell" userId="a8311b7c-5780-4bdb-9c83-38b9d5ada23f" providerId="ADAL" clId="{BDE02F83-7459-4DB2-85B9-32A89A5C4F39}" dt="2024-06-18T10:03:56.972" v="2384" actId="207"/>
        <pc:sldMkLst>
          <pc:docMk/>
          <pc:sldMk cId="4089652441" sldId="266"/>
        </pc:sldMkLst>
      </pc:sldChg>
      <pc:sldChg chg="modSp new mod">
        <pc:chgData name="Carina Laurell" userId="a8311b7c-5780-4bdb-9c83-38b9d5ada23f" providerId="ADAL" clId="{BDE02F83-7459-4DB2-85B9-32A89A5C4F39}" dt="2024-06-18T12:22:51.813" v="3976" actId="255"/>
        <pc:sldMkLst>
          <pc:docMk/>
          <pc:sldMk cId="2171941548" sldId="267"/>
        </pc:sldMkLst>
      </pc:sldChg>
      <pc:sldChg chg="addSp delSp modSp new mod setBg modClrScheme chgLayout">
        <pc:chgData name="Carina Laurell" userId="a8311b7c-5780-4bdb-9c83-38b9d5ada23f" providerId="ADAL" clId="{BDE02F83-7459-4DB2-85B9-32A89A5C4F39}" dt="2024-06-18T06:56:31.091" v="843" actId="26606"/>
        <pc:sldMkLst>
          <pc:docMk/>
          <pc:sldMk cId="67573964" sldId="268"/>
        </pc:sldMkLst>
      </pc:sldChg>
      <pc:sldChg chg="addSp delSp modSp new mod ord modClrScheme chgLayout modNotesTx">
        <pc:chgData name="Carina Laurell" userId="a8311b7c-5780-4bdb-9c83-38b9d5ada23f" providerId="ADAL" clId="{BDE02F83-7459-4DB2-85B9-32A89A5C4F39}" dt="2024-06-18T10:02:27.679" v="2377" actId="1076"/>
        <pc:sldMkLst>
          <pc:docMk/>
          <pc:sldMk cId="1606452997" sldId="269"/>
        </pc:sldMkLst>
      </pc:sldChg>
      <pc:sldChg chg="addSp modSp new mod ord setBg">
        <pc:chgData name="Carina Laurell" userId="a8311b7c-5780-4bdb-9c83-38b9d5ada23f" providerId="ADAL" clId="{BDE02F83-7459-4DB2-85B9-32A89A5C4F39}" dt="2024-06-18T11:05:25.469" v="2401" actId="113"/>
        <pc:sldMkLst>
          <pc:docMk/>
          <pc:sldMk cId="2523547732" sldId="270"/>
        </pc:sldMkLst>
      </pc:sldChg>
      <pc:sldChg chg="addSp modSp new del mod">
        <pc:chgData name="Carina Laurell" userId="a8311b7c-5780-4bdb-9c83-38b9d5ada23f" providerId="ADAL" clId="{BDE02F83-7459-4DB2-85B9-32A89A5C4F39}" dt="2024-06-18T08:30:32.689" v="1177" actId="47"/>
        <pc:sldMkLst>
          <pc:docMk/>
          <pc:sldMk cId="281732087" sldId="271"/>
        </pc:sldMkLst>
      </pc:sldChg>
      <pc:sldChg chg="modSp new del mod">
        <pc:chgData name="Carina Laurell" userId="a8311b7c-5780-4bdb-9c83-38b9d5ada23f" providerId="ADAL" clId="{BDE02F83-7459-4DB2-85B9-32A89A5C4F39}" dt="2024-06-18T09:12:08.782" v="1454" actId="47"/>
        <pc:sldMkLst>
          <pc:docMk/>
          <pc:sldMk cId="2393165172" sldId="272"/>
        </pc:sldMkLst>
      </pc:sldChg>
      <pc:sldChg chg="addSp modSp new mod ord setBg modNotesTx">
        <pc:chgData name="Carina Laurell" userId="a8311b7c-5780-4bdb-9c83-38b9d5ada23f" providerId="ADAL" clId="{BDE02F83-7459-4DB2-85B9-32A89A5C4F39}" dt="2024-06-18T11:41:02.132" v="3203"/>
        <pc:sldMkLst>
          <pc:docMk/>
          <pc:sldMk cId="3326477573" sldId="273"/>
        </pc:sldMkLst>
      </pc:sldChg>
      <pc:sldChg chg="addSp delSp modSp new mod">
        <pc:chgData name="Carina Laurell" userId="a8311b7c-5780-4bdb-9c83-38b9d5ada23f" providerId="ADAL" clId="{BDE02F83-7459-4DB2-85B9-32A89A5C4F39}" dt="2024-06-18T12:23:13.209" v="3978" actId="20577"/>
        <pc:sldMkLst>
          <pc:docMk/>
          <pc:sldMk cId="1377322168" sldId="274"/>
        </pc:sldMkLst>
      </pc:sldChg>
      <pc:sldChg chg="addSp modSp new mod modClrScheme chgLayout">
        <pc:chgData name="Carina Laurell" userId="a8311b7c-5780-4bdb-9c83-38b9d5ada23f" providerId="ADAL" clId="{BDE02F83-7459-4DB2-85B9-32A89A5C4F39}" dt="2024-06-18T11:28:15.858" v="2949" actId="113"/>
        <pc:sldMkLst>
          <pc:docMk/>
          <pc:sldMk cId="1838519108" sldId="275"/>
        </pc:sldMkLst>
      </pc:sldChg>
      <pc:sldChg chg="addSp delSp modSp new mod modClrScheme chgLayout">
        <pc:chgData name="Carina Laurell" userId="a8311b7c-5780-4bdb-9c83-38b9d5ada23f" providerId="ADAL" clId="{BDE02F83-7459-4DB2-85B9-32A89A5C4F39}" dt="2024-06-18T11:45:28.500" v="3283" actId="113"/>
        <pc:sldMkLst>
          <pc:docMk/>
          <pc:sldMk cId="3923224958" sldId="276"/>
        </pc:sldMkLst>
      </pc:sldChg>
      <pc:sldChg chg="modSp new del mod">
        <pc:chgData name="Carina Laurell" userId="a8311b7c-5780-4bdb-9c83-38b9d5ada23f" providerId="ADAL" clId="{BDE02F83-7459-4DB2-85B9-32A89A5C4F39}" dt="2024-06-18T11:45:36.904" v="3284" actId="47"/>
        <pc:sldMkLst>
          <pc:docMk/>
          <pc:sldMk cId="2335282634" sldId="277"/>
        </pc:sldMkLst>
      </pc:sldChg>
      <pc:sldChg chg="modSp new mod">
        <pc:chgData name="Carina Laurell" userId="a8311b7c-5780-4bdb-9c83-38b9d5ada23f" providerId="ADAL" clId="{BDE02F83-7459-4DB2-85B9-32A89A5C4F39}" dt="2024-06-18T12:25:52.150" v="4000" actId="108"/>
        <pc:sldMkLst>
          <pc:docMk/>
          <pc:sldMk cId="2381821995" sldId="278"/>
        </pc:sldMkLst>
      </pc:sldChg>
      <pc:sldChg chg="addSp delSp modSp new del mod modClrScheme chgLayout">
        <pc:chgData name="Carina Laurell" userId="a8311b7c-5780-4bdb-9c83-38b9d5ada23f" providerId="ADAL" clId="{BDE02F83-7459-4DB2-85B9-32A89A5C4F39}" dt="2024-06-18T10:04:30.890" v="2385" actId="47"/>
        <pc:sldMkLst>
          <pc:docMk/>
          <pc:sldMk cId="1838039980" sldId="279"/>
        </pc:sldMkLst>
      </pc:sldChg>
      <pc:sldChg chg="modSp new mod modNotesTx">
        <pc:chgData name="Carina Laurell" userId="a8311b7c-5780-4bdb-9c83-38b9d5ada23f" providerId="ADAL" clId="{BDE02F83-7459-4DB2-85B9-32A89A5C4F39}" dt="2024-06-18T11:03:43.611" v="2392" actId="20577"/>
        <pc:sldMkLst>
          <pc:docMk/>
          <pc:sldMk cId="2968993400" sldId="280"/>
        </pc:sldMkLst>
      </pc:sldChg>
      <pc:sldChg chg="modSp new mod">
        <pc:chgData name="Carina Laurell" userId="a8311b7c-5780-4bdb-9c83-38b9d5ada23f" providerId="ADAL" clId="{BDE02F83-7459-4DB2-85B9-32A89A5C4F39}" dt="2024-06-18T10:05:25.918" v="2391" actId="255"/>
        <pc:sldMkLst>
          <pc:docMk/>
          <pc:sldMk cId="4245737184" sldId="281"/>
        </pc:sldMkLst>
      </pc:sldChg>
      <pc:sldChg chg="addSp delSp modSp new mod ord setBg chgLayout">
        <pc:chgData name="Carina Laurell" userId="a8311b7c-5780-4bdb-9c83-38b9d5ada23f" providerId="ADAL" clId="{BDE02F83-7459-4DB2-85B9-32A89A5C4F39}" dt="2024-06-18T11:15:19.312" v="2647"/>
        <pc:sldMkLst>
          <pc:docMk/>
          <pc:sldMk cId="1667760127" sldId="282"/>
        </pc:sldMkLst>
      </pc:sldChg>
    </pc:docChg>
  </pc:docChgLst>
  <pc:docChgLst>
    <pc:chgData name="Carina Laurell" userId="a8311b7c-5780-4bdb-9c83-38b9d5ada23f" providerId="ADAL" clId="{8CDCAD5B-D5CB-4C83-9290-E0939C3FB073}"/>
    <pc:docChg chg="undo custSel addSld delSld modSld sldOrd">
      <pc:chgData name="Carina Laurell" userId="a8311b7c-5780-4bdb-9c83-38b9d5ada23f" providerId="ADAL" clId="{8CDCAD5B-D5CB-4C83-9290-E0939C3FB073}" dt="2024-04-24T13:50:37.509" v="1318" actId="20577"/>
      <pc:docMkLst>
        <pc:docMk/>
      </pc:docMkLst>
      <pc:sldChg chg="addSp delSp modSp add del mod setBg addAnim delDesignElem">
        <pc:chgData name="Carina Laurell" userId="a8311b7c-5780-4bdb-9c83-38b9d5ada23f" providerId="ADAL" clId="{8CDCAD5B-D5CB-4C83-9290-E0939C3FB073}" dt="2024-04-23T13:16:58.104" v="1057"/>
        <pc:sldMkLst>
          <pc:docMk/>
          <pc:sldMk cId="1909103370" sldId="256"/>
        </pc:sldMkLst>
      </pc:sldChg>
      <pc:sldChg chg="del">
        <pc:chgData name="Carina Laurell" userId="a8311b7c-5780-4bdb-9c83-38b9d5ada23f" providerId="ADAL" clId="{8CDCAD5B-D5CB-4C83-9290-E0939C3FB073}" dt="2024-04-23T11:43:00.198" v="141" actId="47"/>
        <pc:sldMkLst>
          <pc:docMk/>
          <pc:sldMk cId="497859389" sldId="257"/>
        </pc:sldMkLst>
      </pc:sldChg>
      <pc:sldChg chg="addSp delSp modSp new del mod ord setBg delDesignElem">
        <pc:chgData name="Carina Laurell" userId="a8311b7c-5780-4bdb-9c83-38b9d5ada23f" providerId="ADAL" clId="{8CDCAD5B-D5CB-4C83-9290-E0939C3FB073}" dt="2024-04-23T13:19:11.788" v="1071" actId="47"/>
        <pc:sldMkLst>
          <pc:docMk/>
          <pc:sldMk cId="3778509529" sldId="258"/>
        </pc:sldMkLst>
      </pc:sldChg>
      <pc:sldChg chg="addSp delSp modSp new mod modClrScheme chgLayout modNotesTx">
        <pc:chgData name="Carina Laurell" userId="a8311b7c-5780-4bdb-9c83-38b9d5ada23f" providerId="ADAL" clId="{8CDCAD5B-D5CB-4C83-9290-E0939C3FB073}" dt="2024-04-24T13:30:28.603" v="1192" actId="20577"/>
        <pc:sldMkLst>
          <pc:docMk/>
          <pc:sldMk cId="56401575" sldId="259"/>
        </pc:sldMkLst>
      </pc:sldChg>
      <pc:sldChg chg="addSp delSp modSp new mod ord modClrScheme chgLayout modNotesTx">
        <pc:chgData name="Carina Laurell" userId="a8311b7c-5780-4bdb-9c83-38b9d5ada23f" providerId="ADAL" clId="{8CDCAD5B-D5CB-4C83-9290-E0939C3FB073}" dt="2024-04-24T13:30:06.635" v="1159" actId="20577"/>
        <pc:sldMkLst>
          <pc:docMk/>
          <pc:sldMk cId="892462314" sldId="260"/>
        </pc:sldMkLst>
      </pc:sldChg>
      <pc:sldChg chg="addSp delSp modSp new mod ord modClrScheme chgLayout">
        <pc:chgData name="Carina Laurell" userId="a8311b7c-5780-4bdb-9c83-38b9d5ada23f" providerId="ADAL" clId="{8CDCAD5B-D5CB-4C83-9290-E0939C3FB073}" dt="2024-04-24T13:28:47.744" v="1092" actId="207"/>
        <pc:sldMkLst>
          <pc:docMk/>
          <pc:sldMk cId="3066394764" sldId="261"/>
        </pc:sldMkLst>
      </pc:sldChg>
      <pc:sldChg chg="addSp delSp modSp new mod">
        <pc:chgData name="Carina Laurell" userId="a8311b7c-5780-4bdb-9c83-38b9d5ada23f" providerId="ADAL" clId="{8CDCAD5B-D5CB-4C83-9290-E0939C3FB073}" dt="2024-04-24T13:29:05.589" v="1093" actId="207"/>
        <pc:sldMkLst>
          <pc:docMk/>
          <pc:sldMk cId="3485150957" sldId="262"/>
        </pc:sldMkLst>
      </pc:sldChg>
      <pc:sldChg chg="addSp delSp modSp new del mod">
        <pc:chgData name="Carina Laurell" userId="a8311b7c-5780-4bdb-9c83-38b9d5ada23f" providerId="ADAL" clId="{8CDCAD5B-D5CB-4C83-9290-E0939C3FB073}" dt="2024-04-23T13:12:41.321" v="1034" actId="47"/>
        <pc:sldMkLst>
          <pc:docMk/>
          <pc:sldMk cId="564778779" sldId="263"/>
        </pc:sldMkLst>
      </pc:sldChg>
      <pc:sldChg chg="addSp delSp modSp new del mod">
        <pc:chgData name="Carina Laurell" userId="a8311b7c-5780-4bdb-9c83-38b9d5ada23f" providerId="ADAL" clId="{8CDCAD5B-D5CB-4C83-9290-E0939C3FB073}" dt="2024-04-23T13:07:25.047" v="957" actId="47"/>
        <pc:sldMkLst>
          <pc:docMk/>
          <pc:sldMk cId="2856738390" sldId="263"/>
        </pc:sldMkLst>
      </pc:sldChg>
      <pc:sldChg chg="addSp delSp modSp new del mod modClrScheme chgLayout">
        <pc:chgData name="Carina Laurell" userId="a8311b7c-5780-4bdb-9c83-38b9d5ada23f" providerId="ADAL" clId="{8CDCAD5B-D5CB-4C83-9290-E0939C3FB073}" dt="2024-04-23T12:59:54.043" v="852" actId="47"/>
        <pc:sldMkLst>
          <pc:docMk/>
          <pc:sldMk cId="3221568754" sldId="263"/>
        </pc:sldMkLst>
      </pc:sldChg>
      <pc:sldChg chg="addSp delSp modSp new mod ord modClrScheme chgLayout modNotesTx">
        <pc:chgData name="Carina Laurell" userId="a8311b7c-5780-4bdb-9c83-38b9d5ada23f" providerId="ADAL" clId="{8CDCAD5B-D5CB-4C83-9290-E0939C3FB073}" dt="2024-04-24T13:29:40.547" v="1115" actId="20577"/>
        <pc:sldMkLst>
          <pc:docMk/>
          <pc:sldMk cId="3579176363" sldId="263"/>
        </pc:sldMkLst>
      </pc:sldChg>
      <pc:sldChg chg="addSp delSp modSp new mod ord modClrScheme chgLayout modNotesTx">
        <pc:chgData name="Carina Laurell" userId="a8311b7c-5780-4bdb-9c83-38b9d5ada23f" providerId="ADAL" clId="{8CDCAD5B-D5CB-4C83-9290-E0939C3FB073}" dt="2024-04-24T13:39:15.268" v="1284" actId="20577"/>
        <pc:sldMkLst>
          <pc:docMk/>
          <pc:sldMk cId="2612643022" sldId="264"/>
        </pc:sldMkLst>
      </pc:sldChg>
      <pc:sldChg chg="modSp new mod">
        <pc:chgData name="Carina Laurell" userId="a8311b7c-5780-4bdb-9c83-38b9d5ada23f" providerId="ADAL" clId="{8CDCAD5B-D5CB-4C83-9290-E0939C3FB073}" dt="2024-04-24T13:41:58.539" v="1294" actId="6549"/>
        <pc:sldMkLst>
          <pc:docMk/>
          <pc:sldMk cId="3999884145" sldId="265"/>
        </pc:sldMkLst>
      </pc:sldChg>
      <pc:sldChg chg="modSp new mod">
        <pc:chgData name="Carina Laurell" userId="a8311b7c-5780-4bdb-9c83-38b9d5ada23f" providerId="ADAL" clId="{8CDCAD5B-D5CB-4C83-9290-E0939C3FB073}" dt="2024-04-24T13:50:37.509" v="1318" actId="20577"/>
        <pc:sldMkLst>
          <pc:docMk/>
          <pc:sldMk cId="4089652441" sldId="266"/>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5E8B4-E678-48BA-9167-1D242E1418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A0747184-D581-44BC-B499-F5C0445BE313}">
      <dgm:prSet phldrT="[Text]"/>
      <dgm:spPr/>
      <dgm:t>
        <a:bodyPr/>
        <a:lstStyle/>
        <a:p>
          <a:r>
            <a:rPr lang="lv-LV" dirty="0"/>
            <a:t>Atšķirība starp lineāro un aprites </a:t>
          </a:r>
          <a:r>
            <a:rPr lang="lv-LV" dirty="0" err="1"/>
            <a:t>bioekonomiku</a:t>
          </a:r>
          <a:endParaRPr lang="sv-SE" dirty="0"/>
        </a:p>
      </dgm:t>
    </dgm:pt>
    <dgm:pt modelId="{10CA21A0-F419-48DA-A7AD-5D1AD8BA2F08}" type="parTrans" cxnId="{349642A6-80C6-4A7F-8D29-98545A92E6F4}">
      <dgm:prSet/>
      <dgm:spPr/>
      <dgm:t>
        <a:bodyPr/>
        <a:lstStyle/>
        <a:p>
          <a:endParaRPr lang="sv-SE"/>
        </a:p>
      </dgm:t>
    </dgm:pt>
    <dgm:pt modelId="{DF8BA7D5-A0F8-41CD-9BC5-DE39D034A34D}" type="sibTrans" cxnId="{349642A6-80C6-4A7F-8D29-98545A92E6F4}">
      <dgm:prSet/>
      <dgm:spPr/>
      <dgm:t>
        <a:bodyPr/>
        <a:lstStyle/>
        <a:p>
          <a:endParaRPr lang="sv-SE"/>
        </a:p>
      </dgm:t>
    </dgm:pt>
    <dgm:pt modelId="{359DA111-20E7-43E2-A973-6970E08CF27A}">
      <dgm:prSet phldrT="[Text]"/>
      <dgm:spPr/>
      <dgm:t>
        <a:bodyPr/>
        <a:lstStyle/>
        <a:p>
          <a:r>
            <a:rPr lang="lv-LV" dirty="0"/>
            <a:t>Galvenie ražošanas posmi </a:t>
          </a:r>
          <a:r>
            <a:rPr lang="lv-LV" dirty="0" err="1"/>
            <a:t>biorafinēšanas</a:t>
          </a:r>
          <a:r>
            <a:rPr lang="lv-LV" dirty="0"/>
            <a:t> rūpnīcās.</a:t>
          </a:r>
          <a:endParaRPr lang="sv-SE" dirty="0"/>
        </a:p>
      </dgm:t>
    </dgm:pt>
    <dgm:pt modelId="{9AAB2A4F-77ED-492B-81E4-3318E2327EA1}" type="parTrans" cxnId="{CEA35069-A69F-486C-BA0E-18CD02A3748E}">
      <dgm:prSet/>
      <dgm:spPr/>
      <dgm:t>
        <a:bodyPr/>
        <a:lstStyle/>
        <a:p>
          <a:endParaRPr lang="sv-SE"/>
        </a:p>
      </dgm:t>
    </dgm:pt>
    <dgm:pt modelId="{76850A7A-22BF-4D3F-964D-7A27AD75EF21}" type="sibTrans" cxnId="{CEA35069-A69F-486C-BA0E-18CD02A3748E}">
      <dgm:prSet/>
      <dgm:spPr/>
      <dgm:t>
        <a:bodyPr/>
        <a:lstStyle/>
        <a:p>
          <a:endParaRPr lang="sv-SE"/>
        </a:p>
      </dgm:t>
    </dgm:pt>
    <dgm:pt modelId="{67CDAC45-B36F-4AF9-BF80-AD8378CDC6A0}">
      <dgm:prSet phldrT="[Text]"/>
      <dgm:spPr/>
      <dgm:t>
        <a:bodyPr/>
        <a:lstStyle/>
        <a:p>
          <a:r>
            <a:rPr lang="lv-LV" dirty="0"/>
            <a:t>Biogāzes un </a:t>
          </a:r>
          <a:r>
            <a:rPr lang="lv-LV" dirty="0" err="1"/>
            <a:t>atlikumproduktu</a:t>
          </a:r>
          <a:r>
            <a:rPr lang="lv-LV" dirty="0"/>
            <a:t> izmantošana no </a:t>
          </a:r>
          <a:r>
            <a:rPr lang="lv-LV" dirty="0" err="1"/>
            <a:t>biorafinēšanas</a:t>
          </a:r>
          <a:r>
            <a:rPr lang="lv-LV" dirty="0"/>
            <a:t> rūpnīcām</a:t>
          </a:r>
          <a:endParaRPr lang="sv-SE" dirty="0"/>
        </a:p>
      </dgm:t>
    </dgm:pt>
    <dgm:pt modelId="{F0192A45-D09A-4777-9B39-03908750D296}" type="parTrans" cxnId="{28F9E5CC-3045-4832-A396-13340BC3E40A}">
      <dgm:prSet/>
      <dgm:spPr/>
      <dgm:t>
        <a:bodyPr/>
        <a:lstStyle/>
        <a:p>
          <a:endParaRPr lang="sv-SE"/>
        </a:p>
      </dgm:t>
    </dgm:pt>
    <dgm:pt modelId="{A842A11B-F4DC-435B-B7FA-74277654CD50}" type="sibTrans" cxnId="{28F9E5CC-3045-4832-A396-13340BC3E40A}">
      <dgm:prSet/>
      <dgm:spPr/>
      <dgm:t>
        <a:bodyPr/>
        <a:lstStyle/>
        <a:p>
          <a:endParaRPr lang="sv-SE"/>
        </a:p>
      </dgm:t>
    </dgm:pt>
    <dgm:pt modelId="{1288D5D3-E5D3-4EA4-A90A-79155A33BEBD}">
      <dgm:prSet/>
      <dgm:spPr/>
      <dgm:t>
        <a:bodyPr/>
        <a:lstStyle/>
        <a:p>
          <a:r>
            <a:rPr lang="lv-LV" b="0" dirty="0"/>
            <a:t>Ilgtspējīgas stratēģijas pārejai uz </a:t>
          </a:r>
          <a:r>
            <a:rPr lang="lv-LV" b="0" dirty="0" err="1"/>
            <a:t>bio</a:t>
          </a:r>
          <a:r>
            <a:rPr lang="lv-LV" b="0" dirty="0"/>
            <a:t>-balstītu ekonomiku</a:t>
          </a:r>
          <a:endParaRPr lang="sv-SE" b="0" dirty="0"/>
        </a:p>
      </dgm:t>
    </dgm:pt>
    <dgm:pt modelId="{AC17119C-6939-46F0-8CEA-65BF9D90DDB0}" type="parTrans" cxnId="{362676FB-D7AE-4E3A-AE07-7B4226DB9D38}">
      <dgm:prSet/>
      <dgm:spPr/>
      <dgm:t>
        <a:bodyPr/>
        <a:lstStyle/>
        <a:p>
          <a:endParaRPr lang="sv-SE"/>
        </a:p>
      </dgm:t>
    </dgm:pt>
    <dgm:pt modelId="{33D116D9-DBE8-45B7-9734-75C9A5FA45F1}" type="sibTrans" cxnId="{362676FB-D7AE-4E3A-AE07-7B4226DB9D38}">
      <dgm:prSet/>
      <dgm:spPr/>
      <dgm:t>
        <a:bodyPr/>
        <a:lstStyle/>
        <a:p>
          <a:endParaRPr lang="sv-SE"/>
        </a:p>
      </dgm:t>
    </dgm:pt>
    <dgm:pt modelId="{BBBBE6C7-C8EB-4F6A-98D9-09A12993872B}" type="pres">
      <dgm:prSet presAssocID="{C505E8B4-E678-48BA-9167-1D242E14183E}" presName="diagram" presStyleCnt="0">
        <dgm:presLayoutVars>
          <dgm:dir/>
          <dgm:resizeHandles val="exact"/>
        </dgm:presLayoutVars>
      </dgm:prSet>
      <dgm:spPr/>
    </dgm:pt>
    <dgm:pt modelId="{B3E2367B-0C36-460C-97F1-07AC9045DA1A}" type="pres">
      <dgm:prSet presAssocID="{A0747184-D581-44BC-B499-F5C0445BE313}" presName="node" presStyleLbl="node1" presStyleIdx="0" presStyleCnt="4">
        <dgm:presLayoutVars>
          <dgm:bulletEnabled val="1"/>
        </dgm:presLayoutVars>
      </dgm:prSet>
      <dgm:spPr/>
    </dgm:pt>
    <dgm:pt modelId="{5F7D7406-B371-4CD2-B93A-350A4181AA79}" type="pres">
      <dgm:prSet presAssocID="{DF8BA7D5-A0F8-41CD-9BC5-DE39D034A34D}" presName="sibTrans" presStyleCnt="0"/>
      <dgm:spPr/>
    </dgm:pt>
    <dgm:pt modelId="{CC6A0D29-7CDB-4BA6-8903-822E199B8152}" type="pres">
      <dgm:prSet presAssocID="{359DA111-20E7-43E2-A973-6970E08CF27A}" presName="node" presStyleLbl="node1" presStyleIdx="1" presStyleCnt="4">
        <dgm:presLayoutVars>
          <dgm:bulletEnabled val="1"/>
        </dgm:presLayoutVars>
      </dgm:prSet>
      <dgm:spPr/>
    </dgm:pt>
    <dgm:pt modelId="{FC7BC01D-E785-4268-97C2-20CE993C4433}" type="pres">
      <dgm:prSet presAssocID="{76850A7A-22BF-4D3F-964D-7A27AD75EF21}" presName="sibTrans" presStyleCnt="0"/>
      <dgm:spPr/>
    </dgm:pt>
    <dgm:pt modelId="{64B446F0-368E-4319-85DC-99164F1A1378}" type="pres">
      <dgm:prSet presAssocID="{67CDAC45-B36F-4AF9-BF80-AD8378CDC6A0}" presName="node" presStyleLbl="node1" presStyleIdx="2" presStyleCnt="4">
        <dgm:presLayoutVars>
          <dgm:bulletEnabled val="1"/>
        </dgm:presLayoutVars>
      </dgm:prSet>
      <dgm:spPr/>
    </dgm:pt>
    <dgm:pt modelId="{E92774E4-3130-4121-ADC9-2DB9A62394A1}" type="pres">
      <dgm:prSet presAssocID="{A842A11B-F4DC-435B-B7FA-74277654CD50}" presName="sibTrans" presStyleCnt="0"/>
      <dgm:spPr/>
    </dgm:pt>
    <dgm:pt modelId="{CFC5AC31-9B58-4BCB-9FBD-89578D03E162}" type="pres">
      <dgm:prSet presAssocID="{1288D5D3-E5D3-4EA4-A90A-79155A33BEBD}" presName="node" presStyleLbl="node1" presStyleIdx="3" presStyleCnt="4">
        <dgm:presLayoutVars>
          <dgm:bulletEnabled val="1"/>
        </dgm:presLayoutVars>
      </dgm:prSet>
      <dgm:spPr/>
    </dgm:pt>
  </dgm:ptLst>
  <dgm:cxnLst>
    <dgm:cxn modelId="{26A4B213-97E5-4680-9AE4-5EA550C2E01B}" type="presOf" srcId="{359DA111-20E7-43E2-A973-6970E08CF27A}" destId="{CC6A0D29-7CDB-4BA6-8903-822E199B8152}" srcOrd="0" destOrd="0" presId="urn:microsoft.com/office/officeart/2005/8/layout/default"/>
    <dgm:cxn modelId="{DD640614-8305-49BC-A1DC-7D2971811846}" type="presOf" srcId="{C505E8B4-E678-48BA-9167-1D242E14183E}" destId="{BBBBE6C7-C8EB-4F6A-98D9-09A12993872B}" srcOrd="0" destOrd="0" presId="urn:microsoft.com/office/officeart/2005/8/layout/default"/>
    <dgm:cxn modelId="{CEA35069-A69F-486C-BA0E-18CD02A3748E}" srcId="{C505E8B4-E678-48BA-9167-1D242E14183E}" destId="{359DA111-20E7-43E2-A973-6970E08CF27A}" srcOrd="1" destOrd="0" parTransId="{9AAB2A4F-77ED-492B-81E4-3318E2327EA1}" sibTransId="{76850A7A-22BF-4D3F-964D-7A27AD75EF21}"/>
    <dgm:cxn modelId="{7CCC7369-7599-4BC2-BF15-8E7398B6E404}" type="presOf" srcId="{A0747184-D581-44BC-B499-F5C0445BE313}" destId="{B3E2367B-0C36-460C-97F1-07AC9045DA1A}" srcOrd="0" destOrd="0" presId="urn:microsoft.com/office/officeart/2005/8/layout/default"/>
    <dgm:cxn modelId="{349642A6-80C6-4A7F-8D29-98545A92E6F4}" srcId="{C505E8B4-E678-48BA-9167-1D242E14183E}" destId="{A0747184-D581-44BC-B499-F5C0445BE313}" srcOrd="0" destOrd="0" parTransId="{10CA21A0-F419-48DA-A7AD-5D1AD8BA2F08}" sibTransId="{DF8BA7D5-A0F8-41CD-9BC5-DE39D034A34D}"/>
    <dgm:cxn modelId="{F70B21BE-0537-4579-92F1-A24A1977D102}" type="presOf" srcId="{67CDAC45-B36F-4AF9-BF80-AD8378CDC6A0}" destId="{64B446F0-368E-4319-85DC-99164F1A1378}" srcOrd="0" destOrd="0" presId="urn:microsoft.com/office/officeart/2005/8/layout/default"/>
    <dgm:cxn modelId="{28F9E5CC-3045-4832-A396-13340BC3E40A}" srcId="{C505E8B4-E678-48BA-9167-1D242E14183E}" destId="{67CDAC45-B36F-4AF9-BF80-AD8378CDC6A0}" srcOrd="2" destOrd="0" parTransId="{F0192A45-D09A-4777-9B39-03908750D296}" sibTransId="{A842A11B-F4DC-435B-B7FA-74277654CD50}"/>
    <dgm:cxn modelId="{362676FB-D7AE-4E3A-AE07-7B4226DB9D38}" srcId="{C505E8B4-E678-48BA-9167-1D242E14183E}" destId="{1288D5D3-E5D3-4EA4-A90A-79155A33BEBD}" srcOrd="3" destOrd="0" parTransId="{AC17119C-6939-46F0-8CEA-65BF9D90DDB0}" sibTransId="{33D116D9-DBE8-45B7-9734-75C9A5FA45F1}"/>
    <dgm:cxn modelId="{33016AFD-E7E0-4A29-9621-D7997E318B05}" type="presOf" srcId="{1288D5D3-E5D3-4EA4-A90A-79155A33BEBD}" destId="{CFC5AC31-9B58-4BCB-9FBD-89578D03E162}" srcOrd="0" destOrd="0" presId="urn:microsoft.com/office/officeart/2005/8/layout/default"/>
    <dgm:cxn modelId="{05ACC914-B262-4392-BDA2-B079CFAAFE5E}" type="presParOf" srcId="{BBBBE6C7-C8EB-4F6A-98D9-09A12993872B}" destId="{B3E2367B-0C36-460C-97F1-07AC9045DA1A}" srcOrd="0" destOrd="0" presId="urn:microsoft.com/office/officeart/2005/8/layout/default"/>
    <dgm:cxn modelId="{278BB4E5-A193-4C35-8BD7-A5DCB13C5AEF}" type="presParOf" srcId="{BBBBE6C7-C8EB-4F6A-98D9-09A12993872B}" destId="{5F7D7406-B371-4CD2-B93A-350A4181AA79}" srcOrd="1" destOrd="0" presId="urn:microsoft.com/office/officeart/2005/8/layout/default"/>
    <dgm:cxn modelId="{4E41A2FE-DEC9-4EF9-B814-A7CB5A35A403}" type="presParOf" srcId="{BBBBE6C7-C8EB-4F6A-98D9-09A12993872B}" destId="{CC6A0D29-7CDB-4BA6-8903-822E199B8152}" srcOrd="2" destOrd="0" presId="urn:microsoft.com/office/officeart/2005/8/layout/default"/>
    <dgm:cxn modelId="{30B12FC5-5559-47FB-9D34-A6310D51BAC3}" type="presParOf" srcId="{BBBBE6C7-C8EB-4F6A-98D9-09A12993872B}" destId="{FC7BC01D-E785-4268-97C2-20CE993C4433}" srcOrd="3" destOrd="0" presId="urn:microsoft.com/office/officeart/2005/8/layout/default"/>
    <dgm:cxn modelId="{DB6E896D-8405-43E0-A4CD-43CE8CB22F7C}" type="presParOf" srcId="{BBBBE6C7-C8EB-4F6A-98D9-09A12993872B}" destId="{64B446F0-368E-4319-85DC-99164F1A1378}" srcOrd="4" destOrd="0" presId="urn:microsoft.com/office/officeart/2005/8/layout/default"/>
    <dgm:cxn modelId="{2898D12F-F62A-4743-BB71-85C063F693CC}" type="presParOf" srcId="{BBBBE6C7-C8EB-4F6A-98D9-09A12993872B}" destId="{E92774E4-3130-4121-ADC9-2DB9A62394A1}" srcOrd="5" destOrd="0" presId="urn:microsoft.com/office/officeart/2005/8/layout/default"/>
    <dgm:cxn modelId="{8D45D402-B8A1-4F44-A4B7-959FEBBAC42B}" type="presParOf" srcId="{BBBBE6C7-C8EB-4F6A-98D9-09A12993872B}" destId="{CFC5AC31-9B58-4BCB-9FBD-89578D03E16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6A251-1C3D-43FB-9B93-370D3E30FA15}"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0874208-08AC-4CE4-B04F-A1B2038B7770}">
      <dgm:prSet/>
      <dgm:spPr/>
      <dgm:t>
        <a:bodyPr/>
        <a:lstStyle/>
        <a:p>
          <a:pPr>
            <a:lnSpc>
              <a:spcPct val="100000"/>
            </a:lnSpc>
          </a:pPr>
          <a:r>
            <a:rPr lang="lv-LV" b="1" dirty="0"/>
            <a:t>Organisko materiālu izmantošana produktu un enerģijas ražošanai</a:t>
          </a:r>
          <a:endParaRPr lang="en-US" b="1" dirty="0"/>
        </a:p>
      </dgm:t>
    </dgm:pt>
    <dgm:pt modelId="{0EB18EB0-D534-449A-9E51-AFEA4AD8137F}" type="parTrans" cxnId="{99A56380-84F3-4E2A-979F-AF03D6C30BB5}">
      <dgm:prSet/>
      <dgm:spPr/>
      <dgm:t>
        <a:bodyPr/>
        <a:lstStyle/>
        <a:p>
          <a:endParaRPr lang="en-US"/>
        </a:p>
      </dgm:t>
    </dgm:pt>
    <dgm:pt modelId="{1C968086-8814-41A0-A456-6B9251B2E7A2}" type="sibTrans" cxnId="{99A56380-84F3-4E2A-979F-AF03D6C30BB5}">
      <dgm:prSet/>
      <dgm:spPr/>
      <dgm:t>
        <a:bodyPr/>
        <a:lstStyle/>
        <a:p>
          <a:endParaRPr lang="en-US"/>
        </a:p>
      </dgm:t>
    </dgm:pt>
    <dgm:pt modelId="{E6AB94D7-1210-45A1-BCEC-888C28B17042}">
      <dgm:prSet/>
      <dgm:spPr/>
      <dgm:t>
        <a:bodyPr/>
        <a:lstStyle/>
        <a:p>
          <a:pPr>
            <a:lnSpc>
              <a:spcPct val="100000"/>
            </a:lnSpc>
          </a:pPr>
          <a:r>
            <a:rPr lang="lv-LV" b="1" dirty="0"/>
            <a:t>Videi draudzīga augu, aļģu un atkritumu izmantošana</a:t>
          </a:r>
          <a:endParaRPr lang="en-US" b="1" dirty="0"/>
        </a:p>
      </dgm:t>
    </dgm:pt>
    <dgm:pt modelId="{CF94A383-1AF6-435E-AE36-FCBE2BEC202C}" type="parTrans" cxnId="{FFB2BFCA-609C-4603-9698-C458C788DC72}">
      <dgm:prSet/>
      <dgm:spPr/>
      <dgm:t>
        <a:bodyPr/>
        <a:lstStyle/>
        <a:p>
          <a:endParaRPr lang="en-US"/>
        </a:p>
      </dgm:t>
    </dgm:pt>
    <dgm:pt modelId="{9F712C30-A1B7-4A47-BB48-991AB873F3F2}" type="sibTrans" cxnId="{FFB2BFCA-609C-4603-9698-C458C788DC72}">
      <dgm:prSet/>
      <dgm:spPr/>
      <dgm:t>
        <a:bodyPr/>
        <a:lstStyle/>
        <a:p>
          <a:endParaRPr lang="en-US"/>
        </a:p>
      </dgm:t>
    </dgm:pt>
    <dgm:pt modelId="{59A0F758-6575-428D-A13D-98D0AF1F12EE}">
      <dgm:prSet/>
      <dgm:spPr/>
      <dgm:t>
        <a:bodyPr/>
        <a:lstStyle/>
        <a:p>
          <a:pPr>
            <a:lnSpc>
              <a:spcPct val="100000"/>
            </a:lnSpc>
          </a:pPr>
          <a:r>
            <a:rPr lang="lv-LV" b="1" dirty="0"/>
            <a:t>Ķīmiskā, termiskā un fizikālā  apstrāde</a:t>
          </a:r>
          <a:endParaRPr lang="en-US" b="1" dirty="0"/>
        </a:p>
      </dgm:t>
    </dgm:pt>
    <dgm:pt modelId="{BAF1DD0A-0A21-4A5B-B2BF-2248ED50D1B1}" type="parTrans" cxnId="{491262EB-6267-45AC-B3ED-67FEF5A194EA}">
      <dgm:prSet/>
      <dgm:spPr/>
      <dgm:t>
        <a:bodyPr/>
        <a:lstStyle/>
        <a:p>
          <a:endParaRPr lang="en-US"/>
        </a:p>
      </dgm:t>
    </dgm:pt>
    <dgm:pt modelId="{ED7C5EA8-377A-49A0-980E-36EA2C795088}" type="sibTrans" cxnId="{491262EB-6267-45AC-B3ED-67FEF5A194EA}">
      <dgm:prSet/>
      <dgm:spPr/>
      <dgm:t>
        <a:bodyPr/>
        <a:lstStyle/>
        <a:p>
          <a:endParaRPr lang="en-US"/>
        </a:p>
      </dgm:t>
    </dgm:pt>
    <dgm:pt modelId="{9E8DA155-D640-433D-A87C-04D86B945B20}" type="pres">
      <dgm:prSet presAssocID="{F356A251-1C3D-43FB-9B93-370D3E30FA15}" presName="root" presStyleCnt="0">
        <dgm:presLayoutVars>
          <dgm:dir/>
          <dgm:resizeHandles val="exact"/>
        </dgm:presLayoutVars>
      </dgm:prSet>
      <dgm:spPr/>
    </dgm:pt>
    <dgm:pt modelId="{51FF1E6B-AA29-4359-9111-B8CD284D6078}" type="pres">
      <dgm:prSet presAssocID="{70874208-08AC-4CE4-B04F-A1B2038B7770}" presName="compNode" presStyleCnt="0"/>
      <dgm:spPr/>
    </dgm:pt>
    <dgm:pt modelId="{277562C4-7D8A-4811-A36E-3233C4F5588A}" type="pres">
      <dgm:prSet presAssocID="{70874208-08AC-4CE4-B04F-A1B2038B77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Återvinna"/>
        </a:ext>
      </dgm:extLst>
    </dgm:pt>
    <dgm:pt modelId="{9FCFCC16-95C9-4156-821F-28AFEBBC45DA}" type="pres">
      <dgm:prSet presAssocID="{70874208-08AC-4CE4-B04F-A1B2038B7770}" presName="spaceRect" presStyleCnt="0"/>
      <dgm:spPr/>
    </dgm:pt>
    <dgm:pt modelId="{F66040EA-51C5-4655-AABD-20FA248DFA8D}" type="pres">
      <dgm:prSet presAssocID="{70874208-08AC-4CE4-B04F-A1B2038B7770}" presName="textRect" presStyleLbl="revTx" presStyleIdx="0" presStyleCnt="3">
        <dgm:presLayoutVars>
          <dgm:chMax val="1"/>
          <dgm:chPref val="1"/>
        </dgm:presLayoutVars>
      </dgm:prSet>
      <dgm:spPr/>
    </dgm:pt>
    <dgm:pt modelId="{0F80D2D6-0A42-4B21-8D30-F694A7745BCA}" type="pres">
      <dgm:prSet presAssocID="{1C968086-8814-41A0-A456-6B9251B2E7A2}" presName="sibTrans" presStyleCnt="0"/>
      <dgm:spPr/>
    </dgm:pt>
    <dgm:pt modelId="{1F1E8E3B-418A-4C6E-A6C1-C5E6B0C37D4D}" type="pres">
      <dgm:prSet presAssocID="{E6AB94D7-1210-45A1-BCEC-888C28B17042}" presName="compNode" presStyleCnt="0"/>
      <dgm:spPr/>
    </dgm:pt>
    <dgm:pt modelId="{452336BB-6BF3-4136-A89F-7E320C301E6F}" type="pres">
      <dgm:prSet presAssocID="{E6AB94D7-1210-45A1-BCEC-888C28B170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ckulent"/>
        </a:ext>
      </dgm:extLst>
    </dgm:pt>
    <dgm:pt modelId="{6903656D-EAA2-49D0-9945-C15D90E36231}" type="pres">
      <dgm:prSet presAssocID="{E6AB94D7-1210-45A1-BCEC-888C28B17042}" presName="spaceRect" presStyleCnt="0"/>
      <dgm:spPr/>
    </dgm:pt>
    <dgm:pt modelId="{9BBDBE2D-C78F-43F3-8B60-0F76674D0B80}" type="pres">
      <dgm:prSet presAssocID="{E6AB94D7-1210-45A1-BCEC-888C28B17042}" presName="textRect" presStyleLbl="revTx" presStyleIdx="1" presStyleCnt="3">
        <dgm:presLayoutVars>
          <dgm:chMax val="1"/>
          <dgm:chPref val="1"/>
        </dgm:presLayoutVars>
      </dgm:prSet>
      <dgm:spPr/>
    </dgm:pt>
    <dgm:pt modelId="{1A9930E9-2875-42F6-8D88-9C4FC333D481}" type="pres">
      <dgm:prSet presAssocID="{9F712C30-A1B7-4A47-BB48-991AB873F3F2}" presName="sibTrans" presStyleCnt="0"/>
      <dgm:spPr/>
    </dgm:pt>
    <dgm:pt modelId="{DE6553F2-1AD5-40EB-8F48-C70BF336EE2F}" type="pres">
      <dgm:prSet presAssocID="{59A0F758-6575-428D-A13D-98D0AF1F12EE}" presName="compNode" presStyleCnt="0"/>
      <dgm:spPr/>
    </dgm:pt>
    <dgm:pt modelId="{9F3338FC-B43E-4414-BFD4-6652A6847008}" type="pres">
      <dgm:prSet presAssocID="{59A0F758-6575-428D-A13D-98D0AF1F12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ktriker"/>
        </a:ext>
      </dgm:extLst>
    </dgm:pt>
    <dgm:pt modelId="{5BAE4C8C-8082-437D-9655-E8D311E067AC}" type="pres">
      <dgm:prSet presAssocID="{59A0F758-6575-428D-A13D-98D0AF1F12EE}" presName="spaceRect" presStyleCnt="0"/>
      <dgm:spPr/>
    </dgm:pt>
    <dgm:pt modelId="{D118A58F-3149-49C1-82FD-F39127CBBCB1}" type="pres">
      <dgm:prSet presAssocID="{59A0F758-6575-428D-A13D-98D0AF1F12EE}" presName="textRect" presStyleLbl="revTx" presStyleIdx="2" presStyleCnt="3">
        <dgm:presLayoutVars>
          <dgm:chMax val="1"/>
          <dgm:chPref val="1"/>
        </dgm:presLayoutVars>
      </dgm:prSet>
      <dgm:spPr/>
    </dgm:pt>
  </dgm:ptLst>
  <dgm:cxnLst>
    <dgm:cxn modelId="{42A91F71-ECE8-42CC-8D6A-9CAA6AFACCA2}" type="presOf" srcId="{F356A251-1C3D-43FB-9B93-370D3E30FA15}" destId="{9E8DA155-D640-433D-A87C-04D86B945B20}" srcOrd="0" destOrd="0" presId="urn:microsoft.com/office/officeart/2018/2/layout/IconLabelList"/>
    <dgm:cxn modelId="{99A56380-84F3-4E2A-979F-AF03D6C30BB5}" srcId="{F356A251-1C3D-43FB-9B93-370D3E30FA15}" destId="{70874208-08AC-4CE4-B04F-A1B2038B7770}" srcOrd="0" destOrd="0" parTransId="{0EB18EB0-D534-449A-9E51-AFEA4AD8137F}" sibTransId="{1C968086-8814-41A0-A456-6B9251B2E7A2}"/>
    <dgm:cxn modelId="{37E09086-B3CA-4F91-92B9-2FB5B6BC00E1}" type="presOf" srcId="{59A0F758-6575-428D-A13D-98D0AF1F12EE}" destId="{D118A58F-3149-49C1-82FD-F39127CBBCB1}" srcOrd="0" destOrd="0" presId="urn:microsoft.com/office/officeart/2018/2/layout/IconLabelList"/>
    <dgm:cxn modelId="{50284E9D-71A7-4E59-A0A5-DE62372DA8CD}" type="presOf" srcId="{E6AB94D7-1210-45A1-BCEC-888C28B17042}" destId="{9BBDBE2D-C78F-43F3-8B60-0F76674D0B80}" srcOrd="0" destOrd="0" presId="urn:microsoft.com/office/officeart/2018/2/layout/IconLabelList"/>
    <dgm:cxn modelId="{FFB2BFCA-609C-4603-9698-C458C788DC72}" srcId="{F356A251-1C3D-43FB-9B93-370D3E30FA15}" destId="{E6AB94D7-1210-45A1-BCEC-888C28B17042}" srcOrd="1" destOrd="0" parTransId="{CF94A383-1AF6-435E-AE36-FCBE2BEC202C}" sibTransId="{9F712C30-A1B7-4A47-BB48-991AB873F3F2}"/>
    <dgm:cxn modelId="{747180CC-01C6-44D8-A4F8-28A06FCDEC8A}" type="presOf" srcId="{70874208-08AC-4CE4-B04F-A1B2038B7770}" destId="{F66040EA-51C5-4655-AABD-20FA248DFA8D}" srcOrd="0" destOrd="0" presId="urn:microsoft.com/office/officeart/2018/2/layout/IconLabelList"/>
    <dgm:cxn modelId="{491262EB-6267-45AC-B3ED-67FEF5A194EA}" srcId="{F356A251-1C3D-43FB-9B93-370D3E30FA15}" destId="{59A0F758-6575-428D-A13D-98D0AF1F12EE}" srcOrd="2" destOrd="0" parTransId="{BAF1DD0A-0A21-4A5B-B2BF-2248ED50D1B1}" sibTransId="{ED7C5EA8-377A-49A0-980E-36EA2C795088}"/>
    <dgm:cxn modelId="{1297501C-9037-4300-AEEA-991CB7D1407E}" type="presParOf" srcId="{9E8DA155-D640-433D-A87C-04D86B945B20}" destId="{51FF1E6B-AA29-4359-9111-B8CD284D6078}" srcOrd="0" destOrd="0" presId="urn:microsoft.com/office/officeart/2018/2/layout/IconLabelList"/>
    <dgm:cxn modelId="{C2209254-332E-4852-B1EC-089E4C6B540E}" type="presParOf" srcId="{51FF1E6B-AA29-4359-9111-B8CD284D6078}" destId="{277562C4-7D8A-4811-A36E-3233C4F5588A}" srcOrd="0" destOrd="0" presId="urn:microsoft.com/office/officeart/2018/2/layout/IconLabelList"/>
    <dgm:cxn modelId="{1FA7097E-FF91-4162-8B82-8860C4692FC4}" type="presParOf" srcId="{51FF1E6B-AA29-4359-9111-B8CD284D6078}" destId="{9FCFCC16-95C9-4156-821F-28AFEBBC45DA}" srcOrd="1" destOrd="0" presId="urn:microsoft.com/office/officeart/2018/2/layout/IconLabelList"/>
    <dgm:cxn modelId="{11B7B812-8EE3-4F57-9AFD-01CD1326471C}" type="presParOf" srcId="{51FF1E6B-AA29-4359-9111-B8CD284D6078}" destId="{F66040EA-51C5-4655-AABD-20FA248DFA8D}" srcOrd="2" destOrd="0" presId="urn:microsoft.com/office/officeart/2018/2/layout/IconLabelList"/>
    <dgm:cxn modelId="{589BE326-3770-407C-8FFE-9C1EF65D4014}" type="presParOf" srcId="{9E8DA155-D640-433D-A87C-04D86B945B20}" destId="{0F80D2D6-0A42-4B21-8D30-F694A7745BCA}" srcOrd="1" destOrd="0" presId="urn:microsoft.com/office/officeart/2018/2/layout/IconLabelList"/>
    <dgm:cxn modelId="{EDD61082-6A63-4854-AE70-A23CE0BDE084}" type="presParOf" srcId="{9E8DA155-D640-433D-A87C-04D86B945B20}" destId="{1F1E8E3B-418A-4C6E-A6C1-C5E6B0C37D4D}" srcOrd="2" destOrd="0" presId="urn:microsoft.com/office/officeart/2018/2/layout/IconLabelList"/>
    <dgm:cxn modelId="{37133B11-8731-481C-B81A-06960C80AB47}" type="presParOf" srcId="{1F1E8E3B-418A-4C6E-A6C1-C5E6B0C37D4D}" destId="{452336BB-6BF3-4136-A89F-7E320C301E6F}" srcOrd="0" destOrd="0" presId="urn:microsoft.com/office/officeart/2018/2/layout/IconLabelList"/>
    <dgm:cxn modelId="{AAFA526B-7904-4CCB-8E55-D7F451EA1309}" type="presParOf" srcId="{1F1E8E3B-418A-4C6E-A6C1-C5E6B0C37D4D}" destId="{6903656D-EAA2-49D0-9945-C15D90E36231}" srcOrd="1" destOrd="0" presId="urn:microsoft.com/office/officeart/2018/2/layout/IconLabelList"/>
    <dgm:cxn modelId="{18483BBD-73F2-4D1A-8F3E-27D5EC5D95AA}" type="presParOf" srcId="{1F1E8E3B-418A-4C6E-A6C1-C5E6B0C37D4D}" destId="{9BBDBE2D-C78F-43F3-8B60-0F76674D0B80}" srcOrd="2" destOrd="0" presId="urn:microsoft.com/office/officeart/2018/2/layout/IconLabelList"/>
    <dgm:cxn modelId="{2EDF7569-4F7B-49CE-8BF0-DC65CA9F4057}" type="presParOf" srcId="{9E8DA155-D640-433D-A87C-04D86B945B20}" destId="{1A9930E9-2875-42F6-8D88-9C4FC333D481}" srcOrd="3" destOrd="0" presId="urn:microsoft.com/office/officeart/2018/2/layout/IconLabelList"/>
    <dgm:cxn modelId="{615225CD-0072-404A-9105-21F0CD39D654}" type="presParOf" srcId="{9E8DA155-D640-433D-A87C-04D86B945B20}" destId="{DE6553F2-1AD5-40EB-8F48-C70BF336EE2F}" srcOrd="4" destOrd="0" presId="urn:microsoft.com/office/officeart/2018/2/layout/IconLabelList"/>
    <dgm:cxn modelId="{95057019-F086-4E90-8FBC-C22A29046C18}" type="presParOf" srcId="{DE6553F2-1AD5-40EB-8F48-C70BF336EE2F}" destId="{9F3338FC-B43E-4414-BFD4-6652A6847008}" srcOrd="0" destOrd="0" presId="urn:microsoft.com/office/officeart/2018/2/layout/IconLabelList"/>
    <dgm:cxn modelId="{D1011B2A-4034-4829-9383-8A118A08A2AC}" type="presParOf" srcId="{DE6553F2-1AD5-40EB-8F48-C70BF336EE2F}" destId="{5BAE4C8C-8082-437D-9655-E8D311E067AC}" srcOrd="1" destOrd="0" presId="urn:microsoft.com/office/officeart/2018/2/layout/IconLabelList"/>
    <dgm:cxn modelId="{D655402C-6166-41F5-85F1-051A66B265F2}" type="presParOf" srcId="{DE6553F2-1AD5-40EB-8F48-C70BF336EE2F}" destId="{D118A58F-3149-49C1-82FD-F39127CBBCB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E3FF6E-844C-4F13-B423-4B355160C9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A51CFDA-95CD-4A1C-B196-25A89ABFE62D}">
      <dgm:prSet/>
      <dgm:spPr/>
      <dgm:t>
        <a:bodyPr/>
        <a:lstStyle/>
        <a:p>
          <a:r>
            <a:rPr lang="lv-LV" dirty="0"/>
            <a:t>Biogāzes ražošana</a:t>
          </a:r>
          <a:endParaRPr lang="sv-SE" dirty="0"/>
        </a:p>
      </dgm:t>
    </dgm:pt>
    <dgm:pt modelId="{CC2FFF3A-4820-4783-875F-C66C58458F17}" type="parTrans" cxnId="{3C0DC09F-37E9-4F95-91E4-AADBE2A9B040}">
      <dgm:prSet/>
      <dgm:spPr/>
      <dgm:t>
        <a:bodyPr/>
        <a:lstStyle/>
        <a:p>
          <a:endParaRPr lang="sv-SE"/>
        </a:p>
      </dgm:t>
    </dgm:pt>
    <dgm:pt modelId="{697FB21D-7EFE-493D-9C9D-3BF362679A8F}" type="sibTrans" cxnId="{3C0DC09F-37E9-4F95-91E4-AADBE2A9B040}">
      <dgm:prSet/>
      <dgm:spPr/>
      <dgm:t>
        <a:bodyPr/>
        <a:lstStyle/>
        <a:p>
          <a:endParaRPr lang="sv-SE"/>
        </a:p>
      </dgm:t>
    </dgm:pt>
    <dgm:pt modelId="{108A8A87-497F-42B4-A51F-1AE489EDE1DA}">
      <dgm:prSet/>
      <dgm:spPr/>
      <dgm:t>
        <a:bodyPr/>
        <a:lstStyle/>
        <a:p>
          <a:r>
            <a:rPr lang="lv-LV" dirty="0"/>
            <a:t>Proteīnu ieguve</a:t>
          </a:r>
        </a:p>
      </dgm:t>
    </dgm:pt>
    <dgm:pt modelId="{9949842A-C3B4-438C-B0C8-DF0E474BD02D}" type="parTrans" cxnId="{7FCDFAEA-6E28-48EF-B31E-D3309EBF6451}">
      <dgm:prSet/>
      <dgm:spPr/>
      <dgm:t>
        <a:bodyPr/>
        <a:lstStyle/>
        <a:p>
          <a:endParaRPr lang="lv-LV"/>
        </a:p>
      </dgm:t>
    </dgm:pt>
    <dgm:pt modelId="{D9ABC935-6426-44F6-B676-A092F67F25B3}" type="sibTrans" cxnId="{7FCDFAEA-6E28-48EF-B31E-D3309EBF6451}">
      <dgm:prSet/>
      <dgm:spPr/>
      <dgm:t>
        <a:bodyPr/>
        <a:lstStyle/>
        <a:p>
          <a:endParaRPr lang="lv-LV"/>
        </a:p>
      </dgm:t>
    </dgm:pt>
    <dgm:pt modelId="{0FF81F88-7BF2-499F-AFC5-34A3C0FFC72D}">
      <dgm:prSet/>
      <dgm:spPr/>
      <dgm:t>
        <a:bodyPr/>
        <a:lstStyle/>
        <a:p>
          <a:r>
            <a:rPr lang="lv-LV" dirty="0"/>
            <a:t>Aļģu biorefinerija</a:t>
          </a:r>
        </a:p>
      </dgm:t>
    </dgm:pt>
    <dgm:pt modelId="{6D0EC83D-EFD7-4D52-AC81-44CAC27B914A}" type="parTrans" cxnId="{9019B916-FC8C-44FE-B714-4F4F47576709}">
      <dgm:prSet/>
      <dgm:spPr/>
      <dgm:t>
        <a:bodyPr/>
        <a:lstStyle/>
        <a:p>
          <a:endParaRPr lang="lv-LV"/>
        </a:p>
      </dgm:t>
    </dgm:pt>
    <dgm:pt modelId="{BADD904A-2149-4BF5-8128-0752E87027DC}" type="sibTrans" cxnId="{9019B916-FC8C-44FE-B714-4F4F47576709}">
      <dgm:prSet/>
      <dgm:spPr/>
      <dgm:t>
        <a:bodyPr/>
        <a:lstStyle/>
        <a:p>
          <a:endParaRPr lang="lv-LV"/>
        </a:p>
      </dgm:t>
    </dgm:pt>
    <dgm:pt modelId="{8D7033DA-D260-4C4A-AAFE-8CC0940EE771}" type="pres">
      <dgm:prSet presAssocID="{7AE3FF6E-844C-4F13-B423-4B355160C93A}" presName="linear" presStyleCnt="0">
        <dgm:presLayoutVars>
          <dgm:animLvl val="lvl"/>
          <dgm:resizeHandles val="exact"/>
        </dgm:presLayoutVars>
      </dgm:prSet>
      <dgm:spPr/>
    </dgm:pt>
    <dgm:pt modelId="{7C85A16F-48E0-4F69-9414-7D0D1BCD4690}" type="pres">
      <dgm:prSet presAssocID="{BA51CFDA-95CD-4A1C-B196-25A89ABFE62D}" presName="parentText" presStyleLbl="node1" presStyleIdx="0" presStyleCnt="3">
        <dgm:presLayoutVars>
          <dgm:chMax val="0"/>
          <dgm:bulletEnabled val="1"/>
        </dgm:presLayoutVars>
      </dgm:prSet>
      <dgm:spPr/>
    </dgm:pt>
    <dgm:pt modelId="{308C1EB7-5358-429F-9181-EDFDA35531F5}" type="pres">
      <dgm:prSet presAssocID="{697FB21D-7EFE-493D-9C9D-3BF362679A8F}" presName="spacer" presStyleCnt="0"/>
      <dgm:spPr/>
    </dgm:pt>
    <dgm:pt modelId="{DECB3CFA-7293-4023-A329-61FA89354C17}" type="pres">
      <dgm:prSet presAssocID="{108A8A87-497F-42B4-A51F-1AE489EDE1DA}" presName="parentText" presStyleLbl="node1" presStyleIdx="1" presStyleCnt="3">
        <dgm:presLayoutVars>
          <dgm:chMax val="0"/>
          <dgm:bulletEnabled val="1"/>
        </dgm:presLayoutVars>
      </dgm:prSet>
      <dgm:spPr/>
    </dgm:pt>
    <dgm:pt modelId="{729F213A-4EA4-4501-9B17-2023CB43B15C}" type="pres">
      <dgm:prSet presAssocID="{D9ABC935-6426-44F6-B676-A092F67F25B3}" presName="spacer" presStyleCnt="0"/>
      <dgm:spPr/>
    </dgm:pt>
    <dgm:pt modelId="{AE0F6150-E56D-4F3B-8C66-4328308FFF5A}" type="pres">
      <dgm:prSet presAssocID="{0FF81F88-7BF2-499F-AFC5-34A3C0FFC72D}" presName="parentText" presStyleLbl="node1" presStyleIdx="2" presStyleCnt="3">
        <dgm:presLayoutVars>
          <dgm:chMax val="0"/>
          <dgm:bulletEnabled val="1"/>
        </dgm:presLayoutVars>
      </dgm:prSet>
      <dgm:spPr/>
    </dgm:pt>
  </dgm:ptLst>
  <dgm:cxnLst>
    <dgm:cxn modelId="{9019B916-FC8C-44FE-B714-4F4F47576709}" srcId="{7AE3FF6E-844C-4F13-B423-4B355160C93A}" destId="{0FF81F88-7BF2-499F-AFC5-34A3C0FFC72D}" srcOrd="2" destOrd="0" parTransId="{6D0EC83D-EFD7-4D52-AC81-44CAC27B914A}" sibTransId="{BADD904A-2149-4BF5-8128-0752E87027DC}"/>
    <dgm:cxn modelId="{B7855558-F044-4C37-A12F-FEB3B1441F1E}" type="presOf" srcId="{7AE3FF6E-844C-4F13-B423-4B355160C93A}" destId="{8D7033DA-D260-4C4A-AAFE-8CC0940EE771}" srcOrd="0" destOrd="0" presId="urn:microsoft.com/office/officeart/2005/8/layout/vList2"/>
    <dgm:cxn modelId="{3C0DC09F-37E9-4F95-91E4-AADBE2A9B040}" srcId="{7AE3FF6E-844C-4F13-B423-4B355160C93A}" destId="{BA51CFDA-95CD-4A1C-B196-25A89ABFE62D}" srcOrd="0" destOrd="0" parTransId="{CC2FFF3A-4820-4783-875F-C66C58458F17}" sibTransId="{697FB21D-7EFE-493D-9C9D-3BF362679A8F}"/>
    <dgm:cxn modelId="{400ECCBB-1050-4F1E-853F-688673E28473}" type="presOf" srcId="{0FF81F88-7BF2-499F-AFC5-34A3C0FFC72D}" destId="{AE0F6150-E56D-4F3B-8C66-4328308FFF5A}" srcOrd="0" destOrd="0" presId="urn:microsoft.com/office/officeart/2005/8/layout/vList2"/>
    <dgm:cxn modelId="{04323DBC-BF65-4E08-A0F2-C5D0FD11A674}" type="presOf" srcId="{BA51CFDA-95CD-4A1C-B196-25A89ABFE62D}" destId="{7C85A16F-48E0-4F69-9414-7D0D1BCD4690}" srcOrd="0" destOrd="0" presId="urn:microsoft.com/office/officeart/2005/8/layout/vList2"/>
    <dgm:cxn modelId="{14723FDA-432F-4140-9BD0-2E5FC995EDC5}" type="presOf" srcId="{108A8A87-497F-42B4-A51F-1AE489EDE1DA}" destId="{DECB3CFA-7293-4023-A329-61FA89354C17}" srcOrd="0" destOrd="0" presId="urn:microsoft.com/office/officeart/2005/8/layout/vList2"/>
    <dgm:cxn modelId="{7FCDFAEA-6E28-48EF-B31E-D3309EBF6451}" srcId="{7AE3FF6E-844C-4F13-B423-4B355160C93A}" destId="{108A8A87-497F-42B4-A51F-1AE489EDE1DA}" srcOrd="1" destOrd="0" parTransId="{9949842A-C3B4-438C-B0C8-DF0E474BD02D}" sibTransId="{D9ABC935-6426-44F6-B676-A092F67F25B3}"/>
    <dgm:cxn modelId="{12A9CB57-C589-43F5-A1EE-1A37113364DC}" type="presParOf" srcId="{8D7033DA-D260-4C4A-AAFE-8CC0940EE771}" destId="{7C85A16F-48E0-4F69-9414-7D0D1BCD4690}" srcOrd="0" destOrd="0" presId="urn:microsoft.com/office/officeart/2005/8/layout/vList2"/>
    <dgm:cxn modelId="{108203EA-B92B-4547-9A24-808677518D21}" type="presParOf" srcId="{8D7033DA-D260-4C4A-AAFE-8CC0940EE771}" destId="{308C1EB7-5358-429F-9181-EDFDA35531F5}" srcOrd="1" destOrd="0" presId="urn:microsoft.com/office/officeart/2005/8/layout/vList2"/>
    <dgm:cxn modelId="{69CDBC12-9D08-4B1A-ABA4-C9D0AA772288}" type="presParOf" srcId="{8D7033DA-D260-4C4A-AAFE-8CC0940EE771}" destId="{DECB3CFA-7293-4023-A329-61FA89354C17}" srcOrd="2" destOrd="0" presId="urn:microsoft.com/office/officeart/2005/8/layout/vList2"/>
    <dgm:cxn modelId="{7805CC3F-081D-4952-BC58-4CADD8FA8F0E}" type="presParOf" srcId="{8D7033DA-D260-4C4A-AAFE-8CC0940EE771}" destId="{729F213A-4EA4-4501-9B17-2023CB43B15C}" srcOrd="3" destOrd="0" presId="urn:microsoft.com/office/officeart/2005/8/layout/vList2"/>
    <dgm:cxn modelId="{C71F310D-5544-44E4-8D16-6F5E14B126FB}" type="presParOf" srcId="{8D7033DA-D260-4C4A-AAFE-8CC0940EE771}" destId="{AE0F6150-E56D-4F3B-8C66-4328308FFF5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367B-0C36-460C-97F1-07AC9045DA1A}">
      <dsp:nvSpPr>
        <dsp:cNvPr id="0" name=""/>
        <dsp:cNvSpPr/>
      </dsp:nvSpPr>
      <dsp:spPr>
        <a:xfrm>
          <a:off x="1676617"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kern="1200" dirty="0"/>
            <a:t>Atšķirība starp lineāro un aprites </a:t>
          </a:r>
          <a:r>
            <a:rPr lang="lv-LV" sz="2400" kern="1200" dirty="0" err="1"/>
            <a:t>bioekonomiku</a:t>
          </a:r>
          <a:endParaRPr lang="sv-SE" sz="2400" kern="1200" dirty="0"/>
        </a:p>
      </dsp:txBody>
      <dsp:txXfrm>
        <a:off x="1676617" y="1381"/>
        <a:ext cx="3104489" cy="1862693"/>
      </dsp:txXfrm>
    </dsp:sp>
    <dsp:sp modelId="{CC6A0D29-7CDB-4BA6-8903-822E199B8152}">
      <dsp:nvSpPr>
        <dsp:cNvPr id="0" name=""/>
        <dsp:cNvSpPr/>
      </dsp:nvSpPr>
      <dsp:spPr>
        <a:xfrm>
          <a:off x="5091555"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kern="1200" dirty="0"/>
            <a:t>Galvenie ražošanas posmi </a:t>
          </a:r>
          <a:r>
            <a:rPr lang="lv-LV" sz="2400" kern="1200" dirty="0" err="1"/>
            <a:t>biorafinēšanas</a:t>
          </a:r>
          <a:r>
            <a:rPr lang="lv-LV" sz="2400" kern="1200" dirty="0"/>
            <a:t> rūpnīcās.</a:t>
          </a:r>
          <a:endParaRPr lang="sv-SE" sz="2400" kern="1200" dirty="0"/>
        </a:p>
      </dsp:txBody>
      <dsp:txXfrm>
        <a:off x="5091555" y="1381"/>
        <a:ext cx="3104489" cy="1862693"/>
      </dsp:txXfrm>
    </dsp:sp>
    <dsp:sp modelId="{64B446F0-368E-4319-85DC-99164F1A1378}">
      <dsp:nvSpPr>
        <dsp:cNvPr id="0" name=""/>
        <dsp:cNvSpPr/>
      </dsp:nvSpPr>
      <dsp:spPr>
        <a:xfrm>
          <a:off x="1676617"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kern="1200" dirty="0"/>
            <a:t>Biogāzes un </a:t>
          </a:r>
          <a:r>
            <a:rPr lang="lv-LV" sz="2400" kern="1200" dirty="0" err="1"/>
            <a:t>atlikumproduktu</a:t>
          </a:r>
          <a:r>
            <a:rPr lang="lv-LV" sz="2400" kern="1200" dirty="0"/>
            <a:t> izmantošana no </a:t>
          </a:r>
          <a:r>
            <a:rPr lang="lv-LV" sz="2400" kern="1200" dirty="0" err="1"/>
            <a:t>biorafinēšanas</a:t>
          </a:r>
          <a:r>
            <a:rPr lang="lv-LV" sz="2400" kern="1200" dirty="0"/>
            <a:t> rūpnīcām</a:t>
          </a:r>
          <a:endParaRPr lang="sv-SE" sz="2400" kern="1200" dirty="0"/>
        </a:p>
      </dsp:txBody>
      <dsp:txXfrm>
        <a:off x="1676617" y="2174524"/>
        <a:ext cx="3104489" cy="1862693"/>
      </dsp:txXfrm>
    </dsp:sp>
    <dsp:sp modelId="{CFC5AC31-9B58-4BCB-9FBD-89578D03E162}">
      <dsp:nvSpPr>
        <dsp:cNvPr id="0" name=""/>
        <dsp:cNvSpPr/>
      </dsp:nvSpPr>
      <dsp:spPr>
        <a:xfrm>
          <a:off x="5091555"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b="0" kern="1200" dirty="0"/>
            <a:t>Ilgtspējīgas stratēģijas pārejai uz </a:t>
          </a:r>
          <a:r>
            <a:rPr lang="lv-LV" sz="2400" b="0" kern="1200" dirty="0" err="1"/>
            <a:t>bio</a:t>
          </a:r>
          <a:r>
            <a:rPr lang="lv-LV" sz="2400" b="0" kern="1200" dirty="0"/>
            <a:t>-balstītu ekonomiku</a:t>
          </a:r>
          <a:endParaRPr lang="sv-SE" sz="2400" b="0" kern="1200" dirty="0"/>
        </a:p>
      </dsp:txBody>
      <dsp:txXfrm>
        <a:off x="5091555" y="2174524"/>
        <a:ext cx="3104489" cy="1862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562C4-7D8A-4811-A36E-3233C4F5588A}">
      <dsp:nvSpPr>
        <dsp:cNvPr id="0" name=""/>
        <dsp:cNvSpPr/>
      </dsp:nvSpPr>
      <dsp:spPr>
        <a:xfrm>
          <a:off x="1003615" y="731577"/>
          <a:ext cx="1264087" cy="12640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6040EA-51C5-4655-AABD-20FA248DFA8D}">
      <dsp:nvSpPr>
        <dsp:cNvPr id="0" name=""/>
        <dsp:cNvSpPr/>
      </dsp:nvSpPr>
      <dsp:spPr>
        <a:xfrm>
          <a:off x="231117"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lv-LV" sz="1500" b="1" kern="1200" dirty="0"/>
            <a:t>Organisko materiālu izmantošana produktu un enerģijas ražošanai</a:t>
          </a:r>
          <a:endParaRPr lang="en-US" sz="1500" b="1" kern="1200" dirty="0"/>
        </a:p>
      </dsp:txBody>
      <dsp:txXfrm>
        <a:off x="231117" y="2345892"/>
        <a:ext cx="2809082" cy="720000"/>
      </dsp:txXfrm>
    </dsp:sp>
    <dsp:sp modelId="{452336BB-6BF3-4136-A89F-7E320C301E6F}">
      <dsp:nvSpPr>
        <dsp:cNvPr id="0" name=""/>
        <dsp:cNvSpPr/>
      </dsp:nvSpPr>
      <dsp:spPr>
        <a:xfrm>
          <a:off x="4304287" y="731577"/>
          <a:ext cx="1264087" cy="12640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BDBE2D-C78F-43F3-8B60-0F76674D0B80}">
      <dsp:nvSpPr>
        <dsp:cNvPr id="0" name=""/>
        <dsp:cNvSpPr/>
      </dsp:nvSpPr>
      <dsp:spPr>
        <a:xfrm>
          <a:off x="3531790"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lv-LV" sz="1500" b="1" kern="1200" dirty="0"/>
            <a:t>Videi draudzīga augu, aļģu un atkritumu izmantošana</a:t>
          </a:r>
          <a:endParaRPr lang="en-US" sz="1500" b="1" kern="1200" dirty="0"/>
        </a:p>
      </dsp:txBody>
      <dsp:txXfrm>
        <a:off x="3531790" y="2345892"/>
        <a:ext cx="2809082" cy="720000"/>
      </dsp:txXfrm>
    </dsp:sp>
    <dsp:sp modelId="{9F3338FC-B43E-4414-BFD4-6652A6847008}">
      <dsp:nvSpPr>
        <dsp:cNvPr id="0" name=""/>
        <dsp:cNvSpPr/>
      </dsp:nvSpPr>
      <dsp:spPr>
        <a:xfrm>
          <a:off x="7604960" y="731577"/>
          <a:ext cx="1264087" cy="12640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18A58F-3149-49C1-82FD-F39127CBBCB1}">
      <dsp:nvSpPr>
        <dsp:cNvPr id="0" name=""/>
        <dsp:cNvSpPr/>
      </dsp:nvSpPr>
      <dsp:spPr>
        <a:xfrm>
          <a:off x="6832462"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lv-LV" sz="1500" b="1" kern="1200" dirty="0"/>
            <a:t>Ķīmiskā, termiskā un fizikālā  apstrāde</a:t>
          </a:r>
          <a:endParaRPr lang="en-US" sz="1500" b="1" kern="1200" dirty="0"/>
        </a:p>
      </dsp:txBody>
      <dsp:txXfrm>
        <a:off x="6832462" y="2345892"/>
        <a:ext cx="2809082"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5A16F-48E0-4F69-9414-7D0D1BCD4690}">
      <dsp:nvSpPr>
        <dsp:cNvPr id="0" name=""/>
        <dsp:cNvSpPr/>
      </dsp:nvSpPr>
      <dsp:spPr>
        <a:xfrm>
          <a:off x="0" y="469175"/>
          <a:ext cx="4754880"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lv-LV" sz="4300" kern="1200" dirty="0"/>
            <a:t>Biogāzes ražošana</a:t>
          </a:r>
          <a:endParaRPr lang="sv-SE" sz="4300" kern="1200" dirty="0"/>
        </a:p>
      </dsp:txBody>
      <dsp:txXfrm>
        <a:off x="50347" y="519522"/>
        <a:ext cx="4654186" cy="930660"/>
      </dsp:txXfrm>
    </dsp:sp>
    <dsp:sp modelId="{DECB3CFA-7293-4023-A329-61FA89354C17}">
      <dsp:nvSpPr>
        <dsp:cNvPr id="0" name=""/>
        <dsp:cNvSpPr/>
      </dsp:nvSpPr>
      <dsp:spPr>
        <a:xfrm>
          <a:off x="0" y="1624370"/>
          <a:ext cx="4754880"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lv-LV" sz="4300" kern="1200" dirty="0"/>
            <a:t>Proteīnu ieguve</a:t>
          </a:r>
        </a:p>
      </dsp:txBody>
      <dsp:txXfrm>
        <a:off x="50347" y="1674717"/>
        <a:ext cx="4654186" cy="930660"/>
      </dsp:txXfrm>
    </dsp:sp>
    <dsp:sp modelId="{AE0F6150-E56D-4F3B-8C66-4328308FFF5A}">
      <dsp:nvSpPr>
        <dsp:cNvPr id="0" name=""/>
        <dsp:cNvSpPr/>
      </dsp:nvSpPr>
      <dsp:spPr>
        <a:xfrm>
          <a:off x="0" y="2779565"/>
          <a:ext cx="4754880"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lv-LV" sz="4300" kern="1200" dirty="0"/>
            <a:t>Aļģu biorefinerija</a:t>
          </a:r>
        </a:p>
      </dsp:txBody>
      <dsp:txXfrm>
        <a:off x="50347" y="2829912"/>
        <a:ext cx="4654186"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2F2AC-FC87-406B-B0F7-8F8B294BDFE1}" type="datetimeFigureOut">
              <a:rPr lang="sv-SE" smtClean="0"/>
              <a:t>2025-03-07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E7DAC-F397-4073-A179-6D214EB121FD}" type="slidenum">
              <a:rPr lang="sv-SE" smtClean="0"/>
              <a:t>‹#›</a:t>
            </a:fld>
            <a:endParaRPr lang="sv-SE"/>
          </a:p>
        </p:txBody>
      </p:sp>
    </p:spTree>
    <p:extLst>
      <p:ext uri="{BB962C8B-B14F-4D97-AF65-F5344CB8AC3E}">
        <p14:creationId xmlns:p14="http://schemas.microsoft.com/office/powerpoint/2010/main" val="12729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a:t>
            </a:fld>
            <a:endParaRPr lang="sv-SE"/>
          </a:p>
        </p:txBody>
      </p:sp>
    </p:spTree>
    <p:extLst>
      <p:ext uri="{BB962C8B-B14F-4D97-AF65-F5344CB8AC3E}">
        <p14:creationId xmlns:p14="http://schemas.microsoft.com/office/powerpoint/2010/main" val="155897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lv-LV" dirty="0"/>
              <a:t>Izdrukājiet vai kopējiet uzdevumu mācāmajiem – pārskatiet pareizo atbildi nākamajā slaidā</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10</a:t>
            </a:fld>
            <a:endParaRPr lang="sv-SE"/>
          </a:p>
        </p:txBody>
      </p:sp>
    </p:spTree>
    <p:extLst>
      <p:ext uri="{BB962C8B-B14F-4D97-AF65-F5344CB8AC3E}">
        <p14:creationId xmlns:p14="http://schemas.microsoft.com/office/powerpoint/2010/main" val="42200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11</a:t>
            </a:fld>
            <a:endParaRPr lang="sv-SE"/>
          </a:p>
        </p:txBody>
      </p:sp>
    </p:spTree>
    <p:extLst>
      <p:ext uri="{BB962C8B-B14F-4D97-AF65-F5344CB8AC3E}">
        <p14:creationId xmlns:p14="http://schemas.microsoft.com/office/powerpoint/2010/main" val="420139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12</a:t>
            </a:fld>
            <a:endParaRPr lang="sv-SE"/>
          </a:p>
        </p:txBody>
      </p:sp>
    </p:spTree>
    <p:extLst>
      <p:ext uri="{BB962C8B-B14F-4D97-AF65-F5344CB8AC3E}">
        <p14:creationId xmlns:p14="http://schemas.microsoft.com/office/powerpoint/2010/main" val="31628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13</a:t>
            </a:fld>
            <a:endParaRPr lang="sv-SE"/>
          </a:p>
        </p:txBody>
      </p:sp>
    </p:spTree>
    <p:extLst>
      <p:ext uri="{BB962C8B-B14F-4D97-AF65-F5344CB8AC3E}">
        <p14:creationId xmlns:p14="http://schemas.microsoft.com/office/powerpoint/2010/main" val="255595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99AE7DAC-F397-4073-A179-6D214EB121FD}" type="slidenum">
              <a:rPr lang="sv-SE" smtClean="0"/>
              <a:t>14</a:t>
            </a:fld>
            <a:endParaRPr lang="sv-SE"/>
          </a:p>
        </p:txBody>
      </p:sp>
    </p:spTree>
    <p:extLst>
      <p:ext uri="{BB962C8B-B14F-4D97-AF65-F5344CB8AC3E}">
        <p14:creationId xmlns:p14="http://schemas.microsoft.com/office/powerpoint/2010/main" val="1014545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lv-LV" dirty="0" err="1"/>
              <a:t>Hidrotermālā</a:t>
            </a:r>
            <a:r>
              <a:rPr lang="lv-LV" dirty="0"/>
              <a:t> karbonizācija (HTC) ir tehnoloģija, ar kuras palīdzību mitru biomasu var pārstrādāt augstākas vērtības materiālā. Procesā mitrā biomasa tiek uzkarsēta dažas stundas līdz 200-250°C augstā spiedienā, lai izvairītos no vārīšanās</a:t>
            </a:r>
            <a:r>
              <a:rPr lang="en-US" dirty="0"/>
              <a:t>.</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15</a:t>
            </a:fld>
            <a:endParaRPr lang="sv-SE"/>
          </a:p>
        </p:txBody>
      </p:sp>
    </p:spTree>
    <p:extLst>
      <p:ext uri="{BB962C8B-B14F-4D97-AF65-F5344CB8AC3E}">
        <p14:creationId xmlns:p14="http://schemas.microsoft.com/office/powerpoint/2010/main" val="675860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16</a:t>
            </a:fld>
            <a:endParaRPr lang="sv-SE"/>
          </a:p>
        </p:txBody>
      </p:sp>
    </p:spTree>
    <p:extLst>
      <p:ext uri="{BB962C8B-B14F-4D97-AF65-F5344CB8AC3E}">
        <p14:creationId xmlns:p14="http://schemas.microsoft.com/office/powerpoint/2010/main" val="502214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17</a:t>
            </a:fld>
            <a:endParaRPr lang="sv-SE"/>
          </a:p>
        </p:txBody>
      </p:sp>
    </p:spTree>
    <p:extLst>
      <p:ext uri="{BB962C8B-B14F-4D97-AF65-F5344CB8AC3E}">
        <p14:creationId xmlns:p14="http://schemas.microsoft.com/office/powerpoint/2010/main" val="949247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18</a:t>
            </a:fld>
            <a:endParaRPr lang="sv-SE"/>
          </a:p>
        </p:txBody>
      </p:sp>
    </p:spTree>
    <p:extLst>
      <p:ext uri="{BB962C8B-B14F-4D97-AF65-F5344CB8AC3E}">
        <p14:creationId xmlns:p14="http://schemas.microsoft.com/office/powerpoint/2010/main" val="3156419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19</a:t>
            </a:fld>
            <a:endParaRPr lang="sv-SE"/>
          </a:p>
        </p:txBody>
      </p:sp>
    </p:spTree>
    <p:extLst>
      <p:ext uri="{BB962C8B-B14F-4D97-AF65-F5344CB8AC3E}">
        <p14:creationId xmlns:p14="http://schemas.microsoft.com/office/powerpoint/2010/main" val="1137996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a:t>
            </a:fld>
            <a:endParaRPr lang="sv-SE"/>
          </a:p>
        </p:txBody>
      </p:sp>
    </p:spTree>
    <p:extLst>
      <p:ext uri="{BB962C8B-B14F-4D97-AF65-F5344CB8AC3E}">
        <p14:creationId xmlns:p14="http://schemas.microsoft.com/office/powerpoint/2010/main" val="98973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lv-LV" dirty="0"/>
              <a:t>Bioloģiski atvasināta ekonomika veicina ilgtspējīgākas metodes un klimata pārmaiņu mazināšanu.</a:t>
            </a:r>
          </a:p>
          <a:p>
            <a:endParaRPr lang="lv-LV" dirty="0"/>
          </a:p>
          <a:p>
            <a:r>
              <a:rPr lang="lv-LV" dirty="0"/>
              <a:t>To var īstenot ar visu, sākot no ļoti vienkāršas tehnoloģijas – piemēram, ražošanas atkritumu atkārtota izmantošana kā resursi jaunu produktu ražošanā – līdz pat modernām tehnoloģijām – piemēram, jaunu materiālu, piemēram, </a:t>
            </a:r>
            <a:r>
              <a:rPr lang="lv-LV" dirty="0" err="1"/>
              <a:t>bioplastmasas</a:t>
            </a:r>
            <a:r>
              <a:rPr lang="lv-LV" dirty="0"/>
              <a:t>, ražošana no sākotnējās biomasas komponentiem. Mērķis vienmēr ir sasniegt visefektīvākos materiālu plūsmu risinājumus, īpaši attiecībā uz oglekli.</a:t>
            </a:r>
          </a:p>
          <a:p>
            <a:endParaRPr lang="lv-LV" dirty="0"/>
          </a:p>
          <a:p>
            <a:r>
              <a:rPr lang="lv-LV" dirty="0"/>
              <a:t>Atjaunojams resurss ir dabīgs resurss, kas izsīkst lēnāk nekā tiek papildināts. Resursam jābūt atjaunošanās spējām, lai to varētu saukt par atjaunojamu. Tomēr tie var kļūt par neatjaunojamiem, ja tie tiek izmantoti lielākā apjomā nekā daba var tos atjaunot.</a:t>
            </a:r>
          </a:p>
          <a:p>
            <a:endParaRPr lang="lv-LV" dirty="0"/>
          </a:p>
          <a:p>
            <a:r>
              <a:rPr lang="lv-LV" dirty="0"/>
              <a:t>Cirkulārā </a:t>
            </a:r>
            <a:r>
              <a:rPr lang="lv-LV" dirty="0" err="1"/>
              <a:t>bioekonomika</a:t>
            </a:r>
            <a:r>
              <a:rPr lang="lv-LV" dirty="0"/>
              <a:t> var veicināt ilgtspējīgākas prakses un klimata pārmaiņu mazināšanu. To var īstenot ar visu, sākot no ļoti vienkāršas tehnoloģijas – piemēram, ražošanas atkritumu atkārtota izmantošana kā resursi jaunu produktu ražošanā – līdz pat ļoti modernām tehnoloģijām – piemēram, jaunu materiālu, piemēram, </a:t>
            </a:r>
            <a:r>
              <a:rPr lang="lv-LV" dirty="0" err="1"/>
              <a:t>bioplastmasas</a:t>
            </a:r>
            <a:r>
              <a:rPr lang="lv-LV" dirty="0"/>
              <a:t>, ražošana no sākotnējās biomasas komponentiem. Mērķis vienmēr ir sasniegt visefektīvākos materiālu plūsmu risinājumus, īpaši attiecībā uz oglekli.</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20</a:t>
            </a:fld>
            <a:endParaRPr lang="sv-SE"/>
          </a:p>
        </p:txBody>
      </p:sp>
    </p:spTree>
    <p:extLst>
      <p:ext uri="{BB962C8B-B14F-4D97-AF65-F5344CB8AC3E}">
        <p14:creationId xmlns:p14="http://schemas.microsoft.com/office/powerpoint/2010/main" val="3576423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21</a:t>
            </a:fld>
            <a:endParaRPr lang="sv-SE"/>
          </a:p>
        </p:txBody>
      </p:sp>
    </p:spTree>
    <p:extLst>
      <p:ext uri="{BB962C8B-B14F-4D97-AF65-F5344CB8AC3E}">
        <p14:creationId xmlns:p14="http://schemas.microsoft.com/office/powerpoint/2010/main" val="3016436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22</a:t>
            </a:fld>
            <a:endParaRPr lang="sv-SE"/>
          </a:p>
        </p:txBody>
      </p:sp>
    </p:spTree>
    <p:extLst>
      <p:ext uri="{BB962C8B-B14F-4D97-AF65-F5344CB8AC3E}">
        <p14:creationId xmlns:p14="http://schemas.microsoft.com/office/powerpoint/2010/main" val="53846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3</a:t>
            </a:fld>
            <a:endParaRPr lang="sv-SE"/>
          </a:p>
        </p:txBody>
      </p:sp>
    </p:spTree>
    <p:extLst>
      <p:ext uri="{BB962C8B-B14F-4D97-AF65-F5344CB8AC3E}">
        <p14:creationId xmlns:p14="http://schemas.microsoft.com/office/powerpoint/2010/main" val="257050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4</a:t>
            </a:fld>
            <a:endParaRPr lang="sv-SE"/>
          </a:p>
        </p:txBody>
      </p:sp>
    </p:spTree>
    <p:extLst>
      <p:ext uri="{BB962C8B-B14F-4D97-AF65-F5344CB8AC3E}">
        <p14:creationId xmlns:p14="http://schemas.microsoft.com/office/powerpoint/2010/main" val="239277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5</a:t>
            </a:fld>
            <a:endParaRPr lang="sv-SE"/>
          </a:p>
        </p:txBody>
      </p:sp>
    </p:spTree>
    <p:extLst>
      <p:ext uri="{BB962C8B-B14F-4D97-AF65-F5344CB8AC3E}">
        <p14:creationId xmlns:p14="http://schemas.microsoft.com/office/powerpoint/2010/main" val="41582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6</a:t>
            </a:fld>
            <a:endParaRPr lang="sv-SE"/>
          </a:p>
        </p:txBody>
      </p:sp>
    </p:spTree>
    <p:extLst>
      <p:ext uri="{BB962C8B-B14F-4D97-AF65-F5344CB8AC3E}">
        <p14:creationId xmlns:p14="http://schemas.microsoft.com/office/powerpoint/2010/main" val="2783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3,47 min</a:t>
            </a:r>
          </a:p>
        </p:txBody>
      </p:sp>
      <p:sp>
        <p:nvSpPr>
          <p:cNvPr id="4" name="Platshållare för bildnummer 3"/>
          <p:cNvSpPr>
            <a:spLocks noGrp="1"/>
          </p:cNvSpPr>
          <p:nvPr>
            <p:ph type="sldNum" sz="quarter" idx="5"/>
          </p:nvPr>
        </p:nvSpPr>
        <p:spPr/>
        <p:txBody>
          <a:bodyPr/>
          <a:lstStyle/>
          <a:p>
            <a:fld id="{99AE7DAC-F397-4073-A179-6D214EB121FD}" type="slidenum">
              <a:rPr lang="sv-SE" smtClean="0"/>
              <a:t>7</a:t>
            </a:fld>
            <a:endParaRPr lang="sv-SE"/>
          </a:p>
        </p:txBody>
      </p:sp>
    </p:spTree>
    <p:extLst>
      <p:ext uri="{BB962C8B-B14F-4D97-AF65-F5344CB8AC3E}">
        <p14:creationId xmlns:p14="http://schemas.microsoft.com/office/powerpoint/2010/main" val="155784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8</a:t>
            </a:fld>
            <a:endParaRPr lang="sv-SE"/>
          </a:p>
        </p:txBody>
      </p:sp>
    </p:spTree>
    <p:extLst>
      <p:ext uri="{BB962C8B-B14F-4D97-AF65-F5344CB8AC3E}">
        <p14:creationId xmlns:p14="http://schemas.microsoft.com/office/powerpoint/2010/main" val="34619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9</a:t>
            </a:fld>
            <a:endParaRPr lang="sv-SE"/>
          </a:p>
        </p:txBody>
      </p:sp>
    </p:spTree>
    <p:extLst>
      <p:ext uri="{BB962C8B-B14F-4D97-AF65-F5344CB8AC3E}">
        <p14:creationId xmlns:p14="http://schemas.microsoft.com/office/powerpoint/2010/main" val="322432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v-S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714657-8179-4480-A823-1BFADF3ECB9B}" type="slidenum">
              <a:rPr lang="sv-SE" smtClean="0"/>
              <a:t>‹#›</a:t>
            </a:fld>
            <a:endParaRPr lang="sv-S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9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66068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222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0434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408330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DA17AE9-A3D1-4617-8166-E6C4283D6811}" type="datetimeFigureOut">
              <a:rPr lang="sv-SE" smtClean="0"/>
              <a:t>2025-03-07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8716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DA17AE9-A3D1-4617-8166-E6C4283D6811}" type="datetimeFigureOut">
              <a:rPr lang="sv-SE" smtClean="0"/>
              <a:t>2025-03-07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5596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17AE9-A3D1-4617-8166-E6C4283D6811}" type="datetimeFigureOut">
              <a:rPr lang="sv-SE" smtClean="0"/>
              <a:t>2025-03-07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60782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172058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98622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8714657-8179-4480-A823-1BFADF3ECB9B}" type="slidenum">
              <a:rPr lang="sv-SE" smtClean="0"/>
              <a:t>‹#›</a:t>
            </a:fld>
            <a:endParaRPr lang="sv-SE"/>
          </a:p>
        </p:txBody>
      </p:sp>
    </p:spTree>
    <p:extLst>
      <p:ext uri="{BB962C8B-B14F-4D97-AF65-F5344CB8AC3E}">
        <p14:creationId xmlns:p14="http://schemas.microsoft.com/office/powerpoint/2010/main" val="16288421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jZmE-2_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6EE11D-B2A4-512D-9B3F-B9BED59E6F96}"/>
              </a:ext>
            </a:extLst>
          </p:cNvPr>
          <p:cNvSpPr>
            <a:spLocks noGrp="1"/>
          </p:cNvSpPr>
          <p:nvPr>
            <p:ph type="ctrTitle"/>
          </p:nvPr>
        </p:nvSpPr>
        <p:spPr>
          <a:xfrm>
            <a:off x="3215729" y="1764407"/>
            <a:ext cx="5760846" cy="2310312"/>
          </a:xfrm>
        </p:spPr>
        <p:txBody>
          <a:bodyPr>
            <a:normAutofit fontScale="90000"/>
          </a:bodyPr>
          <a:lstStyle/>
          <a:p>
            <a:pPr>
              <a:lnSpc>
                <a:spcPct val="107000"/>
              </a:lnSpc>
              <a:spcAft>
                <a:spcPts val="800"/>
              </a:spcAft>
            </a:pPr>
            <a:r>
              <a:rPr lang="lv-LV"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Aprites </a:t>
            </a:r>
            <a:r>
              <a:rPr lang="lv-LV" sz="5400" kern="1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bioekonomika</a:t>
            </a:r>
            <a:b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sv-SE" sz="5200" dirty="0">
              <a:solidFill>
                <a:schemeClr val="tx1"/>
              </a:solidFill>
            </a:endParaRPr>
          </a:p>
        </p:txBody>
      </p:sp>
      <p:sp>
        <p:nvSpPr>
          <p:cNvPr id="3" name="Underrubrik 2">
            <a:extLst>
              <a:ext uri="{FF2B5EF4-FFF2-40B4-BE49-F238E27FC236}">
                <a16:creationId xmlns:a16="http://schemas.microsoft.com/office/drawing/2014/main" id="{EB02F595-9078-456B-EBC5-A9600FD4245D}"/>
              </a:ext>
            </a:extLst>
          </p:cNvPr>
          <p:cNvSpPr>
            <a:spLocks noGrp="1"/>
          </p:cNvSpPr>
          <p:nvPr>
            <p:ph type="subTitle" idx="1"/>
          </p:nvPr>
        </p:nvSpPr>
        <p:spPr>
          <a:xfrm>
            <a:off x="3215729" y="4165152"/>
            <a:ext cx="5760846" cy="682079"/>
          </a:xfrm>
        </p:spPr>
        <p:txBody>
          <a:bodyPr>
            <a:normAutofit/>
          </a:bodyPr>
          <a:lstStyle/>
          <a:p>
            <a:r>
              <a:rPr lang="lv-LV" dirty="0">
                <a:solidFill>
                  <a:schemeClr val="tx2"/>
                </a:solidFill>
              </a:rPr>
              <a:t>Kas tas ir?</a:t>
            </a:r>
            <a:endParaRPr lang="sv-SE" dirty="0">
              <a:solidFill>
                <a:schemeClr val="tx2"/>
              </a:solidFill>
            </a:endParaRPr>
          </a:p>
        </p:txBody>
      </p:sp>
      <p:pic>
        <p:nvPicPr>
          <p:cNvPr id="4" name="Picture 3" descr="A close-up of a flag&#10;&#10;AI-generated content may be incorrect.">
            <a:extLst>
              <a:ext uri="{FF2B5EF4-FFF2-40B4-BE49-F238E27FC236}">
                <a16:creationId xmlns:a16="http://schemas.microsoft.com/office/drawing/2014/main" id="{99E0D60A-6B8E-1A4B-7D14-D25E445B3E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65296" y="5195311"/>
            <a:ext cx="2703064" cy="1143263"/>
          </a:xfrm>
          <a:prstGeom prst="rect">
            <a:avLst/>
          </a:prstGeom>
          <a:ln>
            <a:solidFill>
              <a:schemeClr val="tx1"/>
            </a:solidFill>
          </a:ln>
        </p:spPr>
      </p:pic>
    </p:spTree>
    <p:extLst>
      <p:ext uri="{BB962C8B-B14F-4D97-AF65-F5344CB8AC3E}">
        <p14:creationId xmlns:p14="http://schemas.microsoft.com/office/powerpoint/2010/main" val="19091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77DE4-6FDD-D9A2-2E43-EED014D36FF2}"/>
              </a:ext>
            </a:extLst>
          </p:cNvPr>
          <p:cNvSpPr>
            <a:spLocks noGrp="1"/>
          </p:cNvSpPr>
          <p:nvPr>
            <p:ph type="title"/>
          </p:nvPr>
        </p:nvSpPr>
        <p:spPr>
          <a:xfrm>
            <a:off x="207264" y="100350"/>
            <a:ext cx="11679936" cy="1761978"/>
          </a:xfrm>
        </p:spPr>
        <p:txBody>
          <a:bodyPr>
            <a:normAutofit fontScale="90000"/>
          </a:bodyPr>
          <a:lstStyle/>
          <a:p>
            <a:r>
              <a:rPr lang="lv-LV" sz="3100" dirty="0"/>
              <a:t>Terminoloģija un apgalvojumi – saskaņojiet pareizo terminu ar pareizo apgalvojumu…. (Rakstiet terminu numuru iepretim katram apgalvojumam)</a:t>
            </a:r>
            <a:br>
              <a:rPr lang="sv-SE" dirty="0"/>
            </a:br>
            <a:endParaRPr lang="sv-SE" dirty="0"/>
          </a:p>
        </p:txBody>
      </p:sp>
      <p:graphicFrame>
        <p:nvGraphicFramePr>
          <p:cNvPr id="6" name="Platshållare för innehåll 5">
            <a:extLst>
              <a:ext uri="{FF2B5EF4-FFF2-40B4-BE49-F238E27FC236}">
                <a16:creationId xmlns:a16="http://schemas.microsoft.com/office/drawing/2014/main" id="{B484964F-E485-10A7-D29C-A9813677C108}"/>
              </a:ext>
            </a:extLst>
          </p:cNvPr>
          <p:cNvGraphicFramePr>
            <a:graphicFrameLocks noGrp="1"/>
          </p:cNvGraphicFramePr>
          <p:nvPr>
            <p:ph idx="1"/>
            <p:extLst>
              <p:ext uri="{D42A27DB-BD31-4B8C-83A1-F6EECF244321}">
                <p14:modId xmlns:p14="http://schemas.microsoft.com/office/powerpoint/2010/main" val="34821855"/>
              </p:ext>
            </p:extLst>
          </p:nvPr>
        </p:nvGraphicFramePr>
        <p:xfrm>
          <a:off x="292608" y="1270287"/>
          <a:ext cx="11692128" cy="5358207"/>
        </p:xfrm>
        <a:graphic>
          <a:graphicData uri="http://schemas.openxmlformats.org/drawingml/2006/table">
            <a:tbl>
              <a:tblPr firstRow="1" firstCol="1" bandRow="1"/>
              <a:tblGrid>
                <a:gridCol w="1601801">
                  <a:extLst>
                    <a:ext uri="{9D8B030D-6E8A-4147-A177-3AD203B41FA5}">
                      <a16:colId xmlns:a16="http://schemas.microsoft.com/office/drawing/2014/main" val="3742038323"/>
                    </a:ext>
                  </a:extLst>
                </a:gridCol>
                <a:gridCol w="414507">
                  <a:extLst>
                    <a:ext uri="{9D8B030D-6E8A-4147-A177-3AD203B41FA5}">
                      <a16:colId xmlns:a16="http://schemas.microsoft.com/office/drawing/2014/main" val="2045680983"/>
                    </a:ext>
                  </a:extLst>
                </a:gridCol>
                <a:gridCol w="9675820">
                  <a:extLst>
                    <a:ext uri="{9D8B030D-6E8A-4147-A177-3AD203B41FA5}">
                      <a16:colId xmlns:a16="http://schemas.microsoft.com/office/drawing/2014/main" val="3682408610"/>
                    </a:ext>
                  </a:extLst>
                </a:gridCol>
              </a:tblGrid>
              <a:tr h="527250">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1. Aprites </a:t>
                      </a:r>
                      <a:r>
                        <a:rPr lang="lv-LV" sz="1400" dirty="0" err="1"/>
                        <a:t>bioekonomika</a:t>
                      </a: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Siltumnīcefekta gāzu daudzums, ko aktivitāte, grupa, process vai indivīds izdala vidē, parasti tiek mērīts kilogramos oglekļa dioksīda.</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30466"/>
                  </a:ext>
                </a:extLst>
              </a:tr>
              <a:tr h="26066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2. Zilā </a:t>
                      </a:r>
                      <a:r>
                        <a:rPr lang="lv-LV" sz="1400" dirty="0" err="1"/>
                        <a:t>bioekonomika</a:t>
                      </a: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ct val="107000"/>
                        </a:lnSpc>
                        <a:spcAft>
                          <a:spcPts val="800"/>
                        </a:spcAft>
                        <a:buFont typeface="+mj-lt"/>
                        <a:buAutoNum type="arabicPeriod"/>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lv-LV" sz="1400" dirty="0"/>
                        <a:t>Ražotne, kas pārveido biomasu enerģijā un citos noderīgos blakusproduktos (piemēram, mēslošanas līdzekļi, dzīvnieku barības piedeva u.c.).</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18953"/>
                  </a:ext>
                </a:extLst>
              </a:tr>
              <a:tr h="37371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3. Biogāze</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ct val="107000"/>
                        </a:lnSpc>
                        <a:spcAft>
                          <a:spcPts val="800"/>
                        </a:spcAft>
                        <a:buFont typeface="+mj-lt"/>
                        <a:buAutoNum type="arabicPeriod"/>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Atjaunojama degviela, kas iegūta no augiem un dzīvniekiem, piemēram, dārzeņu taukiem vai eļļām, un tiek izmantota dīzeļdzinējos.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146413"/>
                  </a:ext>
                </a:extLst>
              </a:tr>
              <a:tr h="312987">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4. Bioloģiski atvasināts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r>
                        <a:rPr lang="sv-SE" sz="1400" b="1" kern="1200" dirty="0">
                          <a:solidFill>
                            <a:srgbClr val="000000"/>
                          </a:solidFill>
                          <a:effectLst/>
                          <a:latin typeface="Corbel" panose="020B0503020204020204" pitchFamily="34" charset="0"/>
                          <a:ea typeface="+mn-ea"/>
                          <a:cs typeface="+mn-cs"/>
                        </a:rPr>
                        <a:t> </a:t>
                      </a:r>
                      <a:r>
                        <a:rPr lang="lv-LV" sz="1400" dirty="0"/>
                        <a:t>Cikla slēgšana un bioloģisko resursu pārstrāde, pārveidošana</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4383963"/>
                  </a:ext>
                </a:extLst>
              </a:tr>
              <a:tr h="32047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5. </a:t>
                      </a:r>
                      <a:r>
                        <a:rPr lang="lv-LV" sz="1400" dirty="0" err="1"/>
                        <a:t>Biometāns</a:t>
                      </a:r>
                      <a:r>
                        <a:rPr lang="lv-LV" sz="1400" dirty="0"/>
                        <a:t> (RNG)</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Pamatojoties uz bioloģiskiem materiāliem, īpaši lauksaimniecības vai meža resursiem.</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989695"/>
                  </a:ext>
                </a:extLst>
              </a:tr>
              <a:tr h="26066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6. Emisijas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lv-LV" sz="1400" dirty="0"/>
                        <a:t>Ogles veids, kas izgatavots no biomasas un tiek izmantots augsnes sastāva uzlabošanai.</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155410"/>
                  </a:ext>
                </a:extLst>
              </a:tr>
              <a:tr h="26066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7. </a:t>
                      </a:r>
                      <a:r>
                        <a:rPr lang="lv-LV" sz="1400" dirty="0" err="1"/>
                        <a:t>Biorefinerija</a:t>
                      </a: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Bioloģiska izcelsmes mēslojums, kas satur dzīvos mikroorganismus.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205694"/>
                  </a:ext>
                </a:extLst>
              </a:tr>
              <a:tr h="494171">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8. Biomasa</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ct val="107000"/>
                        </a:lnSpc>
                        <a:spcAft>
                          <a:spcPts val="800"/>
                        </a:spcAft>
                        <a:buFont typeface="+mj-lt"/>
                        <a:buAutoNum type="arabicPeriod"/>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Pazīstams arī kā atjaunojamais dabasgāzes veids, ir biogāze, kas uzlabota līdz kvalitātei, kas līdzīga fosilajai dabasgāzei, un tās metāna koncentrācija ir 90% vai augstāka. To iegūst, noņemot CO2 un citas piemaisījumus no biogāzes.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43387"/>
                  </a:ext>
                </a:extLst>
              </a:tr>
              <a:tr h="393949">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9. </a:t>
                      </a:r>
                      <a:r>
                        <a:rPr lang="lv-LV" sz="1400" dirty="0" err="1"/>
                        <a:t>Bio</a:t>
                      </a:r>
                      <a:r>
                        <a:rPr lang="lv-LV" sz="1400" dirty="0"/>
                        <a:t>-mēslojums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Produkts, kas izgatavots no atjaunojamiem augu , resursiem salīdzinājumā ar naftu.</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136844"/>
                  </a:ext>
                </a:extLst>
              </a:tr>
              <a:tr h="326129">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10. </a:t>
                      </a:r>
                      <a:r>
                        <a:rPr lang="lv-LV" sz="1400" dirty="0" err="1"/>
                        <a:t>Bioogle</a:t>
                      </a: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lv-LV" sz="1400" dirty="0"/>
                        <a:t>Ekonomikas termins, kas saistīts ar jūras vides izmantošanu, saglabāšanu un atjaunošanu</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89206"/>
                  </a:ext>
                </a:extLst>
              </a:tr>
              <a:tr h="390144">
                <a:tc>
                  <a:txBody>
                    <a:bodyPr/>
                    <a:lstStyle/>
                    <a:p>
                      <a:pPr marL="0" indent="0">
                        <a:buFont typeface="+mj-lt"/>
                        <a:buNone/>
                      </a:pPr>
                      <a:r>
                        <a:rPr lang="lv-LV" sz="1400" dirty="0"/>
                        <a:t>11. </a:t>
                      </a:r>
                      <a:r>
                        <a:rPr lang="lv-LV" sz="1400" dirty="0" err="1"/>
                        <a:t>Bioplastmasa</a:t>
                      </a: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mj-lt"/>
                        <a:buNone/>
                      </a:pP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lv-LV" sz="1400" dirty="0"/>
                        <a:t>Augu materiāls, veģetācija vai lauksaimniecības atkritumi, kas tiek izmantoti kā kurināms vai enerģijas avots.</a:t>
                      </a: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60370"/>
                  </a:ext>
                </a:extLst>
              </a:tr>
              <a:tr h="335409">
                <a:tc>
                  <a:txBody>
                    <a:bodyPr/>
                    <a:lstStyle/>
                    <a:p>
                      <a:pPr marL="0" indent="0">
                        <a:buFont typeface="+mj-lt"/>
                        <a:buNone/>
                      </a:pPr>
                      <a:r>
                        <a:rPr lang="lv-LV" sz="1400" dirty="0"/>
                        <a:t>12. </a:t>
                      </a:r>
                      <a:r>
                        <a:rPr lang="lv-LV" sz="1400" dirty="0" err="1"/>
                        <a:t>Biodīzelis</a:t>
                      </a: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mj-lt"/>
                        <a:buNone/>
                      </a:pP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Substance, kas izdalās gaisā, parasti no </a:t>
                      </a:r>
                      <a:r>
                        <a:rPr lang="lv-LV" sz="1400" dirty="0" err="1"/>
                        <a:t>iekšdedzes</a:t>
                      </a:r>
                      <a:r>
                        <a:rPr lang="lv-LV" sz="1400" dirty="0"/>
                        <a:t> dzinēja.</a:t>
                      </a: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77175"/>
                  </a:ext>
                </a:extLst>
              </a:tr>
              <a:tr h="489514">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13.  Ogļskābās gāzes «pēdas nospiedums»</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Metāna un oglekļa dioksīda maisījums, ko rada organiskā materiāla baktēriju sadalīšanās un tiek izmantots kā kurināms.</a:t>
                      </a:r>
                    </a:p>
                    <a:p>
                      <a:pPr>
                        <a:lnSpc>
                          <a:spcPct val="107000"/>
                        </a:lnSpc>
                        <a:spcAft>
                          <a:spcPts val="800"/>
                        </a:spcAft>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747526"/>
                  </a:ext>
                </a:extLst>
              </a:tr>
            </a:tbl>
          </a:graphicData>
        </a:graphic>
      </p:graphicFrame>
    </p:spTree>
    <p:extLst>
      <p:ext uri="{BB962C8B-B14F-4D97-AF65-F5344CB8AC3E}">
        <p14:creationId xmlns:p14="http://schemas.microsoft.com/office/powerpoint/2010/main" val="160645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ADFD7566-6D5E-EE6C-BBCD-2CB1A46AACF2}"/>
              </a:ext>
            </a:extLst>
          </p:cNvPr>
          <p:cNvSpPr>
            <a:spLocks noGrp="1"/>
          </p:cNvSpPr>
          <p:nvPr>
            <p:ph type="title"/>
          </p:nvPr>
        </p:nvSpPr>
        <p:spPr>
          <a:xfrm>
            <a:off x="960120" y="685803"/>
            <a:ext cx="9875520" cy="1035421"/>
          </a:xfrm>
        </p:spPr>
        <p:txBody>
          <a:bodyPr>
            <a:normAutofit fontScale="90000"/>
          </a:bodyPr>
          <a:lstStyle/>
          <a:p>
            <a:br>
              <a:rPr lang="sv-SE" dirty="0"/>
            </a:br>
            <a:r>
              <a:rPr lang="lv-LV" dirty="0"/>
              <a:t>Terminu vārdnīca</a:t>
            </a:r>
            <a:br>
              <a:rPr lang="sv-SE" dirty="0"/>
            </a:br>
            <a:endParaRPr lang="sv-SE" dirty="0"/>
          </a:p>
        </p:txBody>
      </p:sp>
      <p:sp>
        <p:nvSpPr>
          <p:cNvPr id="11" name="Platshållare för innehåll 10">
            <a:extLst>
              <a:ext uri="{FF2B5EF4-FFF2-40B4-BE49-F238E27FC236}">
                <a16:creationId xmlns:a16="http://schemas.microsoft.com/office/drawing/2014/main" id="{6C6507CA-6218-2F7C-163C-4E559586C73B}"/>
              </a:ext>
            </a:extLst>
          </p:cNvPr>
          <p:cNvSpPr>
            <a:spLocks noGrp="1"/>
          </p:cNvSpPr>
          <p:nvPr>
            <p:ph sz="half" idx="1"/>
          </p:nvPr>
        </p:nvSpPr>
        <p:spPr>
          <a:xfrm>
            <a:off x="1143000" y="2057398"/>
            <a:ext cx="4754880" cy="4114799"/>
          </a:xfrm>
        </p:spPr>
        <p:txBody>
          <a:bodyPr>
            <a:normAutofit fontScale="55000" lnSpcReduction="20000"/>
          </a:bodyPr>
          <a:lstStyle/>
          <a:p>
            <a:pPr marL="342900" indent="-342900"/>
            <a:r>
              <a:rPr lang="lv-LV" b="1" dirty="0">
                <a:solidFill>
                  <a:schemeClr val="tx1"/>
                </a:solidFill>
              </a:rPr>
              <a:t>Cirkulārā </a:t>
            </a:r>
            <a:r>
              <a:rPr lang="lv-LV" b="1" dirty="0" err="1">
                <a:solidFill>
                  <a:schemeClr val="tx1"/>
                </a:solidFill>
              </a:rPr>
              <a:t>bioekonomika</a:t>
            </a:r>
            <a:r>
              <a:rPr lang="lv-LV" b="1" dirty="0">
                <a:solidFill>
                  <a:schemeClr val="tx1"/>
                </a:solidFill>
              </a:rPr>
              <a:t>: </a:t>
            </a:r>
            <a:r>
              <a:rPr lang="lv-LV" dirty="0">
                <a:solidFill>
                  <a:schemeClr val="tx1"/>
                </a:solidFill>
              </a:rPr>
              <a:t>bioloģisko resursu pārstrāde, pārveidošana noslēgtā ciklā.</a:t>
            </a:r>
          </a:p>
          <a:p>
            <a:pPr marL="342900" indent="-342900"/>
            <a:r>
              <a:rPr lang="lv-LV" b="1" dirty="0">
                <a:solidFill>
                  <a:schemeClr val="tx1"/>
                </a:solidFill>
              </a:rPr>
              <a:t>Bioloģiski atvasināts: balstīts</a:t>
            </a:r>
            <a:r>
              <a:rPr lang="lv-LV" dirty="0">
                <a:solidFill>
                  <a:schemeClr val="tx1"/>
                </a:solidFill>
              </a:rPr>
              <a:t> uz bioloģiskiem materiāliem, īpaši lauksaimniecības vai meža resursiem.</a:t>
            </a:r>
          </a:p>
          <a:p>
            <a:pPr marL="342900" indent="-342900"/>
            <a:r>
              <a:rPr lang="lv-LV" b="1" dirty="0" err="1">
                <a:solidFill>
                  <a:schemeClr val="tx1"/>
                </a:solidFill>
              </a:rPr>
              <a:t>Bio</a:t>
            </a:r>
            <a:r>
              <a:rPr lang="lv-LV" b="1" dirty="0">
                <a:solidFill>
                  <a:schemeClr val="tx1"/>
                </a:solidFill>
              </a:rPr>
              <a:t>-mēslojums: </a:t>
            </a:r>
            <a:r>
              <a:rPr lang="lv-LV" dirty="0">
                <a:solidFill>
                  <a:schemeClr val="tx1"/>
                </a:solidFill>
              </a:rPr>
              <a:t>bioloģiska izcelsmes mēslojums, kas satur dzīvus mikroorganismus</a:t>
            </a:r>
            <a:r>
              <a:rPr lang="lv-LV" b="1" dirty="0">
                <a:solidFill>
                  <a:schemeClr val="tx1"/>
                </a:solidFill>
              </a:rPr>
              <a:t>.</a:t>
            </a:r>
          </a:p>
          <a:p>
            <a:pPr marL="342900" indent="-342900"/>
            <a:r>
              <a:rPr lang="lv-LV" b="1" dirty="0" err="1">
                <a:solidFill>
                  <a:schemeClr val="tx1"/>
                </a:solidFill>
              </a:rPr>
              <a:t>Bioogle</a:t>
            </a:r>
            <a:r>
              <a:rPr lang="lv-LV" b="1" dirty="0">
                <a:solidFill>
                  <a:schemeClr val="tx1"/>
                </a:solidFill>
              </a:rPr>
              <a:t>: </a:t>
            </a:r>
            <a:r>
              <a:rPr lang="lv-LV" dirty="0">
                <a:solidFill>
                  <a:schemeClr val="tx1"/>
                </a:solidFill>
              </a:rPr>
              <a:t>ogļu veids, kas izgatavots no biomasas un tiek izmantots augsnes barības vielu uzlabošanai.</a:t>
            </a:r>
          </a:p>
          <a:p>
            <a:pPr marL="342900" indent="-342900"/>
            <a:r>
              <a:rPr lang="lv-LV" b="1" dirty="0" err="1">
                <a:solidFill>
                  <a:schemeClr val="tx1"/>
                </a:solidFill>
              </a:rPr>
              <a:t>Biodīzelis</a:t>
            </a:r>
            <a:r>
              <a:rPr lang="lv-LV" b="1" dirty="0">
                <a:solidFill>
                  <a:schemeClr val="tx1"/>
                </a:solidFill>
              </a:rPr>
              <a:t>: </a:t>
            </a:r>
            <a:r>
              <a:rPr lang="lv-LV" dirty="0">
                <a:solidFill>
                  <a:schemeClr val="tx1"/>
                </a:solidFill>
              </a:rPr>
              <a:t>atjaunojama degviela, kas iegūta no augiem un dzīvniekiem, piemēram, dārzeņu taukiem vai eļļām, un tiek izmantota dīzeļdzinējos.</a:t>
            </a:r>
          </a:p>
          <a:p>
            <a:pPr marL="342900" indent="-342900"/>
            <a:r>
              <a:rPr lang="lv-LV" b="1" dirty="0" err="1">
                <a:solidFill>
                  <a:schemeClr val="tx1"/>
                </a:solidFill>
              </a:rPr>
              <a:t>Bioplastmasa</a:t>
            </a:r>
            <a:r>
              <a:rPr lang="lv-LV" b="1" dirty="0">
                <a:solidFill>
                  <a:schemeClr val="tx1"/>
                </a:solidFill>
              </a:rPr>
              <a:t>: </a:t>
            </a:r>
            <a:r>
              <a:rPr lang="lv-LV" dirty="0">
                <a:solidFill>
                  <a:schemeClr val="tx1"/>
                </a:solidFill>
              </a:rPr>
              <a:t>produkts, kas izgatavots no atjaunojamiem augu avotiem, salīdzinājumā ar naftu.</a:t>
            </a:r>
          </a:p>
          <a:p>
            <a:pPr marL="342900" indent="-342900"/>
            <a:r>
              <a:rPr lang="lv-LV" b="1" dirty="0">
                <a:solidFill>
                  <a:schemeClr val="tx1"/>
                </a:solidFill>
              </a:rPr>
              <a:t>Zilā </a:t>
            </a:r>
            <a:r>
              <a:rPr lang="lv-LV" b="1" dirty="0" err="1">
                <a:solidFill>
                  <a:schemeClr val="tx1"/>
                </a:solidFill>
              </a:rPr>
              <a:t>bioekonomika</a:t>
            </a:r>
            <a:r>
              <a:rPr lang="lv-LV" b="1" dirty="0">
                <a:solidFill>
                  <a:schemeClr val="tx1"/>
                </a:solidFill>
              </a:rPr>
              <a:t>: </a:t>
            </a:r>
            <a:r>
              <a:rPr lang="lv-LV" dirty="0">
                <a:solidFill>
                  <a:schemeClr val="tx1"/>
                </a:solidFill>
              </a:rPr>
              <a:t>ekonomikas termins, kas saistīts ar jūras vides izmantošanu, saglabāšanu un atjaunošanu.</a:t>
            </a:r>
            <a:endParaRPr lang="sv-SE" dirty="0"/>
          </a:p>
        </p:txBody>
      </p:sp>
      <p:sp>
        <p:nvSpPr>
          <p:cNvPr id="12" name="Platshållare för innehåll 11">
            <a:extLst>
              <a:ext uri="{FF2B5EF4-FFF2-40B4-BE49-F238E27FC236}">
                <a16:creationId xmlns:a16="http://schemas.microsoft.com/office/drawing/2014/main" id="{92595713-1C6D-645C-C456-87C1C68EE640}"/>
              </a:ext>
            </a:extLst>
          </p:cNvPr>
          <p:cNvSpPr>
            <a:spLocks noGrp="1"/>
          </p:cNvSpPr>
          <p:nvPr>
            <p:ph sz="half" idx="2"/>
          </p:nvPr>
        </p:nvSpPr>
        <p:spPr>
          <a:xfrm>
            <a:off x="6267612" y="1965960"/>
            <a:ext cx="4750908" cy="4114800"/>
          </a:xfrm>
        </p:spPr>
        <p:txBody>
          <a:bodyPr>
            <a:normAutofit fontScale="55000" lnSpcReduction="20000"/>
          </a:bodyPr>
          <a:lstStyle/>
          <a:p>
            <a:r>
              <a:rPr lang="lv-LV" b="1" dirty="0">
                <a:solidFill>
                  <a:schemeClr val="tx1"/>
                </a:solidFill>
              </a:rPr>
              <a:t>Biomasa: </a:t>
            </a:r>
            <a:r>
              <a:rPr lang="lv-LV" dirty="0">
                <a:solidFill>
                  <a:schemeClr val="tx1"/>
                </a:solidFill>
              </a:rPr>
              <a:t>augu materiāls, veģetācija vai lauksaimniecības atkritumi, kas tiek izmantoti kā kurināms vai enerģijas avots.</a:t>
            </a:r>
          </a:p>
          <a:p>
            <a:r>
              <a:rPr lang="lv-LV" b="1" dirty="0">
                <a:solidFill>
                  <a:schemeClr val="tx1"/>
                </a:solidFill>
              </a:rPr>
              <a:t>Ogļskābes pēdas nospiedums: </a:t>
            </a:r>
            <a:r>
              <a:rPr lang="lv-LV" dirty="0">
                <a:solidFill>
                  <a:schemeClr val="tx1"/>
                </a:solidFill>
              </a:rPr>
              <a:t>siltumnīcefekta gāzu daudzums, ko aktivitāte, grupa, process vai indivīds izdala vidē, parasti izmērīts kilogramos oglekļa dioksīda.</a:t>
            </a:r>
          </a:p>
          <a:p>
            <a:r>
              <a:rPr lang="lv-LV" b="1" dirty="0">
                <a:solidFill>
                  <a:schemeClr val="tx1"/>
                </a:solidFill>
              </a:rPr>
              <a:t>Oglekļa dioksīda ekvivalenti: </a:t>
            </a:r>
            <a:r>
              <a:rPr lang="lv-LV" dirty="0">
                <a:solidFill>
                  <a:schemeClr val="tx1"/>
                </a:solidFill>
              </a:rPr>
              <a:t>veids, kā norādīt, cik lielas siltumnīcefekta  gāzes emisijas ir salīdzinājumā ar emisijām, kas ir vienādas ar oglekļa dioksīda daudzumu.</a:t>
            </a:r>
          </a:p>
          <a:p>
            <a:r>
              <a:rPr lang="lv-LV" b="1" dirty="0">
                <a:solidFill>
                  <a:schemeClr val="tx1"/>
                </a:solidFill>
              </a:rPr>
              <a:t>Emisijas: </a:t>
            </a:r>
            <a:r>
              <a:rPr lang="lv-LV" dirty="0">
                <a:solidFill>
                  <a:schemeClr val="tx1"/>
                </a:solidFill>
              </a:rPr>
              <a:t>substance, kas izdalās gaisā, parasti no </a:t>
            </a:r>
            <a:r>
              <a:rPr lang="lv-LV" dirty="0" err="1">
                <a:solidFill>
                  <a:schemeClr val="tx1"/>
                </a:solidFill>
              </a:rPr>
              <a:t>iekšdedzes</a:t>
            </a:r>
            <a:r>
              <a:rPr lang="lv-LV" dirty="0">
                <a:solidFill>
                  <a:schemeClr val="tx1"/>
                </a:solidFill>
              </a:rPr>
              <a:t> dzinēja.</a:t>
            </a:r>
          </a:p>
          <a:p>
            <a:r>
              <a:rPr lang="lv-LV" b="1" dirty="0">
                <a:solidFill>
                  <a:schemeClr val="tx1"/>
                </a:solidFill>
              </a:rPr>
              <a:t>Biogāze: </a:t>
            </a:r>
            <a:r>
              <a:rPr lang="lv-LV" dirty="0">
                <a:solidFill>
                  <a:schemeClr val="tx1"/>
                </a:solidFill>
              </a:rPr>
              <a:t>metāna un oglekļa dioksīda maisījums, ko rada organiskā materiāla baktēriju sadalīšanās un tiek izmantots kā kurināms.</a:t>
            </a:r>
          </a:p>
          <a:p>
            <a:r>
              <a:rPr lang="lv-LV" b="1" dirty="0" err="1">
                <a:solidFill>
                  <a:schemeClr val="tx1"/>
                </a:solidFill>
              </a:rPr>
              <a:t>Biometāns</a:t>
            </a:r>
            <a:r>
              <a:rPr lang="lv-LV" b="1" dirty="0">
                <a:solidFill>
                  <a:schemeClr val="tx1"/>
                </a:solidFill>
              </a:rPr>
              <a:t> (RNG): </a:t>
            </a:r>
            <a:r>
              <a:rPr lang="lv-LV" dirty="0">
                <a:solidFill>
                  <a:schemeClr val="tx1"/>
                </a:solidFill>
              </a:rPr>
              <a:t>pazīstams arī kā atjaunojamā dabasgāze, ir biogāze, kas uzlabota līdz kvalitātei, kas līdzīga fosilajai dabasgāzei, un tās metāna koncentrācija ir 90% vai augstāka. To iegūst, noņemot CO2 un citas piemaisījumus no biogāzes.</a:t>
            </a:r>
          </a:p>
          <a:p>
            <a:r>
              <a:rPr lang="lv-LV" b="1" dirty="0" err="1">
                <a:solidFill>
                  <a:schemeClr val="tx1"/>
                </a:solidFill>
              </a:rPr>
              <a:t>Biorefinerija</a:t>
            </a:r>
            <a:r>
              <a:rPr lang="lv-LV" b="1" dirty="0">
                <a:solidFill>
                  <a:schemeClr val="tx1"/>
                </a:solidFill>
              </a:rPr>
              <a:t>: </a:t>
            </a:r>
            <a:r>
              <a:rPr lang="lv-LV" dirty="0">
                <a:solidFill>
                  <a:schemeClr val="tx1"/>
                </a:solidFill>
              </a:rPr>
              <a:t>ražotne, kas pārveido </a:t>
            </a:r>
            <a:r>
              <a:rPr lang="lv-LV" dirty="0" err="1">
                <a:solidFill>
                  <a:schemeClr val="tx1"/>
                </a:solidFill>
              </a:rPr>
              <a:t>biomaui</a:t>
            </a:r>
            <a:r>
              <a:rPr lang="lv-LV" dirty="0">
                <a:solidFill>
                  <a:schemeClr val="tx1"/>
                </a:solidFill>
              </a:rPr>
              <a:t> enerģijā un citos noderīgos blakusproduktos (piemēram, mēslošanas līdzekļi, dzīvnieku barības piedeva u.c.).</a:t>
            </a:r>
          </a:p>
          <a:p>
            <a:endParaRPr lang="en-US" dirty="0">
              <a:solidFill>
                <a:schemeClr val="tx1"/>
              </a:solidFill>
            </a:endParaRPr>
          </a:p>
          <a:p>
            <a:endParaRPr lang="sv-SE" dirty="0"/>
          </a:p>
        </p:txBody>
      </p:sp>
    </p:spTree>
    <p:extLst>
      <p:ext uri="{BB962C8B-B14F-4D97-AF65-F5344CB8AC3E}">
        <p14:creationId xmlns:p14="http://schemas.microsoft.com/office/powerpoint/2010/main" val="5640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2" name="Rubrik 1">
            <a:extLst>
              <a:ext uri="{FF2B5EF4-FFF2-40B4-BE49-F238E27FC236}">
                <a16:creationId xmlns:a16="http://schemas.microsoft.com/office/drawing/2014/main" id="{444B165C-D611-C419-0288-1E3E84AC1678}"/>
              </a:ext>
            </a:extLst>
          </p:cNvPr>
          <p:cNvSpPr>
            <a:spLocks noGrp="1"/>
          </p:cNvSpPr>
          <p:nvPr>
            <p:ph type="title" idx="4294967295"/>
          </p:nvPr>
        </p:nvSpPr>
        <p:spPr>
          <a:xfrm>
            <a:off x="1143000" y="609600"/>
            <a:ext cx="9875520" cy="1356360"/>
          </a:xfrm>
        </p:spPr>
        <p:txBody>
          <a:bodyPr vert="horz" lIns="91440" tIns="45720" rIns="91440" bIns="45720" rtlCol="0" anchor="ctr">
            <a:normAutofit/>
          </a:bodyPr>
          <a:lstStyle/>
          <a:p>
            <a:r>
              <a:rPr lang="en-US" dirty="0" err="1"/>
              <a:t>Kāpēc</a:t>
            </a:r>
            <a:r>
              <a:rPr lang="en-US" dirty="0"/>
              <a:t> </a:t>
            </a:r>
            <a:r>
              <a:rPr lang="en-US" dirty="0" err="1"/>
              <a:t>biorefinerija</a:t>
            </a:r>
            <a:r>
              <a:rPr lang="en-US" dirty="0"/>
              <a:t>?</a:t>
            </a:r>
          </a:p>
        </p:txBody>
      </p:sp>
      <p:graphicFrame>
        <p:nvGraphicFramePr>
          <p:cNvPr id="6" name="Platshållare för innehåll 2">
            <a:extLst>
              <a:ext uri="{FF2B5EF4-FFF2-40B4-BE49-F238E27FC236}">
                <a16:creationId xmlns:a16="http://schemas.microsoft.com/office/drawing/2014/main" id="{77AA376E-8F42-56C7-7E39-377C1BAB809D}"/>
              </a:ext>
            </a:extLst>
          </p:cNvPr>
          <p:cNvGraphicFramePr>
            <a:graphicFrameLocks noGrp="1"/>
          </p:cNvGraphicFramePr>
          <p:nvPr>
            <p:ph sz="half" idx="4294967295"/>
            <p:extLst>
              <p:ext uri="{D42A27DB-BD31-4B8C-83A1-F6EECF244321}">
                <p14:modId xmlns:p14="http://schemas.microsoft.com/office/powerpoint/2010/main" val="1859263317"/>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76012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FC0E1-24CC-4F95-EF5E-12162DA79B2A}"/>
              </a:ext>
            </a:extLst>
          </p:cNvPr>
          <p:cNvSpPr>
            <a:spLocks noGrp="1"/>
          </p:cNvSpPr>
          <p:nvPr>
            <p:ph type="title"/>
          </p:nvPr>
        </p:nvSpPr>
        <p:spPr/>
        <p:txBody>
          <a:bodyPr/>
          <a:lstStyle/>
          <a:p>
            <a:r>
              <a:rPr lang="lv-LV" dirty="0" err="1"/>
              <a:t>Biorafinēriju</a:t>
            </a:r>
            <a:r>
              <a:rPr lang="lv-LV" dirty="0"/>
              <a:t> piemēri</a:t>
            </a:r>
            <a:endParaRPr lang="sv-SE" dirty="0"/>
          </a:p>
        </p:txBody>
      </p:sp>
      <p:sp>
        <p:nvSpPr>
          <p:cNvPr id="3" name="Platshållare för innehåll 2">
            <a:extLst>
              <a:ext uri="{FF2B5EF4-FFF2-40B4-BE49-F238E27FC236}">
                <a16:creationId xmlns:a16="http://schemas.microsoft.com/office/drawing/2014/main" id="{A99BC39D-05DE-1001-AF1C-86E4E7C50A2E}"/>
              </a:ext>
            </a:extLst>
          </p:cNvPr>
          <p:cNvSpPr>
            <a:spLocks noGrp="1"/>
          </p:cNvSpPr>
          <p:nvPr>
            <p:ph sz="half" idx="1"/>
          </p:nvPr>
        </p:nvSpPr>
        <p:spPr>
          <a:xfrm>
            <a:off x="1143000" y="2222695"/>
            <a:ext cx="4754880" cy="3858064"/>
          </a:xfrm>
        </p:spPr>
        <p:txBody>
          <a:bodyPr>
            <a:normAutofit/>
          </a:bodyPr>
          <a:lstStyle/>
          <a:p>
            <a:r>
              <a:rPr lang="pt-BR" sz="4400" dirty="0">
                <a:solidFill>
                  <a:schemeClr val="tx1"/>
                </a:solidFill>
              </a:rPr>
              <a:t>Biorefinerijas ir iekārtas produktu ražošanai no biomasa</a:t>
            </a:r>
            <a:r>
              <a:rPr lang="lv-LV" sz="4400" dirty="0">
                <a:solidFill>
                  <a:schemeClr val="tx1"/>
                </a:solidFill>
              </a:rPr>
              <a:t>s</a:t>
            </a:r>
            <a:endParaRPr lang="sv-SE" dirty="0"/>
          </a:p>
          <a:p>
            <a:endParaRPr lang="sv-SE" dirty="0"/>
          </a:p>
          <a:p>
            <a:endParaRPr lang="sv-SE" dirty="0"/>
          </a:p>
          <a:p>
            <a:endParaRPr lang="sv-SE" dirty="0"/>
          </a:p>
          <a:p>
            <a:endParaRPr lang="sv-SE" dirty="0"/>
          </a:p>
          <a:p>
            <a:endParaRPr lang="sv-SE" dirty="0"/>
          </a:p>
          <a:p>
            <a:endParaRPr lang="sv-SE" dirty="0"/>
          </a:p>
        </p:txBody>
      </p:sp>
      <p:graphicFrame>
        <p:nvGraphicFramePr>
          <p:cNvPr id="8" name="Platshållare för innehåll 3">
            <a:extLst>
              <a:ext uri="{FF2B5EF4-FFF2-40B4-BE49-F238E27FC236}">
                <a16:creationId xmlns:a16="http://schemas.microsoft.com/office/drawing/2014/main" id="{271F47CA-5238-8BBE-D912-C35AE3081498}"/>
              </a:ext>
            </a:extLst>
          </p:cNvPr>
          <p:cNvGraphicFramePr>
            <a:graphicFrameLocks noGrp="1"/>
          </p:cNvGraphicFramePr>
          <p:nvPr>
            <p:ph sz="half" idx="2"/>
            <p:extLst>
              <p:ext uri="{D42A27DB-BD31-4B8C-83A1-F6EECF244321}">
                <p14:modId xmlns:p14="http://schemas.microsoft.com/office/powerpoint/2010/main" val="277149916"/>
              </p:ext>
            </p:extLst>
          </p:nvPr>
        </p:nvGraphicFramePr>
        <p:xfrm>
          <a:off x="6267612" y="1800665"/>
          <a:ext cx="4754880" cy="4280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6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EC0925D3-D844-A29D-E1A0-F68EA5055EFF}"/>
              </a:ext>
            </a:extLst>
          </p:cNvPr>
          <p:cNvPicPr>
            <a:picLocks noChangeAspect="1"/>
          </p:cNvPicPr>
          <p:nvPr/>
        </p:nvPicPr>
        <p:blipFill>
          <a:blip r:embed="rId3"/>
          <a:stretch>
            <a:fillRect/>
          </a:stretch>
        </p:blipFill>
        <p:spPr>
          <a:xfrm>
            <a:off x="996150" y="565573"/>
            <a:ext cx="10194618" cy="5734474"/>
          </a:xfrm>
          <a:prstGeom prst="rect">
            <a:avLst/>
          </a:prstGeom>
        </p:spPr>
      </p:pic>
      <p:sp>
        <p:nvSpPr>
          <p:cNvPr id="3" name="textruta 2">
            <a:extLst>
              <a:ext uri="{FF2B5EF4-FFF2-40B4-BE49-F238E27FC236}">
                <a16:creationId xmlns:a16="http://schemas.microsoft.com/office/drawing/2014/main" id="{EF5AC211-F292-FCD1-BDFC-F00DF568ECCF}"/>
              </a:ext>
            </a:extLst>
          </p:cNvPr>
          <p:cNvSpPr txBox="1"/>
          <p:nvPr/>
        </p:nvSpPr>
        <p:spPr>
          <a:xfrm>
            <a:off x="1266092" y="801858"/>
            <a:ext cx="2729133" cy="369332"/>
          </a:xfrm>
          <a:prstGeom prst="rect">
            <a:avLst/>
          </a:prstGeom>
          <a:noFill/>
        </p:spPr>
        <p:txBody>
          <a:bodyPr wrap="square" rtlCol="0">
            <a:spAutoFit/>
          </a:bodyPr>
          <a:lstStyle/>
          <a:p>
            <a:r>
              <a:rPr lang="sv-SE" b="1" dirty="0">
                <a:solidFill>
                  <a:schemeClr val="accent1"/>
                </a:solidFill>
              </a:rPr>
              <a:t>BIOGAS</a:t>
            </a:r>
          </a:p>
        </p:txBody>
      </p:sp>
    </p:spTree>
    <p:extLst>
      <p:ext uri="{BB962C8B-B14F-4D97-AF65-F5344CB8AC3E}">
        <p14:creationId xmlns:p14="http://schemas.microsoft.com/office/powerpoint/2010/main" val="2523547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075" name="Picture 3" descr="En bild som visar text, skärmbild, diagram, Teckensnitt&#10;&#10;Automatiskt genererad beskrivning">
            <a:extLst>
              <a:ext uri="{FF2B5EF4-FFF2-40B4-BE49-F238E27FC236}">
                <a16:creationId xmlns:a16="http://schemas.microsoft.com/office/drawing/2014/main" id="{90450B53-220E-8C8D-8FED-82A19998FE7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12239" y="565573"/>
            <a:ext cx="5562441" cy="573447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Textruta">
            <a:extLst>
              <a:ext uri="{FF2B5EF4-FFF2-40B4-BE49-F238E27FC236}">
                <a16:creationId xmlns:a16="http://schemas.microsoft.com/office/drawing/2014/main" id="{AE1114FB-3320-0163-59FC-B043083162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634" y="6292427"/>
            <a:ext cx="6486525" cy="276225"/>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E44A623-5D26-02B8-EAF9-C582F0F2D043}"/>
              </a:ext>
            </a:extLst>
          </p:cNvPr>
          <p:cNvSpPr txBox="1"/>
          <p:nvPr/>
        </p:nvSpPr>
        <p:spPr>
          <a:xfrm>
            <a:off x="703385" y="464235"/>
            <a:ext cx="1828800" cy="646331"/>
          </a:xfrm>
          <a:prstGeom prst="rect">
            <a:avLst/>
          </a:prstGeom>
          <a:noFill/>
        </p:spPr>
        <p:txBody>
          <a:bodyPr wrap="square" rtlCol="0">
            <a:spAutoFit/>
          </a:bodyPr>
          <a:lstStyle/>
          <a:p>
            <a:r>
              <a:rPr lang="sv-SE" b="1">
                <a:solidFill>
                  <a:schemeClr val="accent1"/>
                </a:solidFill>
              </a:rPr>
              <a:t>Refinery forage crops</a:t>
            </a:r>
            <a:endParaRPr lang="sv-SE" b="1" dirty="0">
              <a:solidFill>
                <a:schemeClr val="accent1"/>
              </a:solidFill>
            </a:endParaRPr>
          </a:p>
        </p:txBody>
      </p:sp>
    </p:spTree>
    <p:extLst>
      <p:ext uri="{BB962C8B-B14F-4D97-AF65-F5344CB8AC3E}">
        <p14:creationId xmlns:p14="http://schemas.microsoft.com/office/powerpoint/2010/main" val="332647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E8916BE-5AC1-00F7-7DFF-63E73790D51D}"/>
              </a:ext>
            </a:extLst>
          </p:cNvPr>
          <p:cNvPicPr>
            <a:picLocks noChangeAspect="1"/>
          </p:cNvPicPr>
          <p:nvPr/>
        </p:nvPicPr>
        <p:blipFill>
          <a:blip r:embed="rId3"/>
          <a:stretch>
            <a:fillRect/>
          </a:stretch>
        </p:blipFill>
        <p:spPr>
          <a:xfrm>
            <a:off x="2111186" y="565573"/>
            <a:ext cx="7964546" cy="5734474"/>
          </a:xfrm>
          <a:prstGeom prst="rect">
            <a:avLst/>
          </a:prstGeom>
        </p:spPr>
      </p:pic>
    </p:spTree>
    <p:extLst>
      <p:ext uri="{BB962C8B-B14F-4D97-AF65-F5344CB8AC3E}">
        <p14:creationId xmlns:p14="http://schemas.microsoft.com/office/powerpoint/2010/main" val="6757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3B7C7-FF30-791C-11C4-3296ACE76634}"/>
              </a:ext>
            </a:extLst>
          </p:cNvPr>
          <p:cNvSpPr>
            <a:spLocks noGrp="1"/>
          </p:cNvSpPr>
          <p:nvPr>
            <p:ph type="title"/>
          </p:nvPr>
        </p:nvSpPr>
        <p:spPr>
          <a:xfrm>
            <a:off x="1143000" y="609600"/>
            <a:ext cx="10234914" cy="1356360"/>
          </a:xfrm>
        </p:spPr>
        <p:txBody>
          <a:bodyPr/>
          <a:lstStyle/>
          <a:p>
            <a:r>
              <a:rPr lang="en-US" dirty="0" err="1"/>
              <a:t>Biogāzes</a:t>
            </a:r>
            <a:r>
              <a:rPr lang="en-US" dirty="0"/>
              <a:t> un </a:t>
            </a:r>
            <a:r>
              <a:rPr lang="en-US" dirty="0" err="1"/>
              <a:t>atlikumu</a:t>
            </a:r>
            <a:r>
              <a:rPr lang="en-US" dirty="0"/>
              <a:t> </a:t>
            </a:r>
            <a:r>
              <a:rPr lang="en-US" dirty="0" err="1"/>
              <a:t>izmantošanas</a:t>
            </a:r>
            <a:r>
              <a:rPr lang="en-US" dirty="0"/>
              <a:t> </a:t>
            </a:r>
            <a:r>
              <a:rPr lang="en-US" dirty="0" err="1"/>
              <a:t>jomas</a:t>
            </a:r>
            <a:endParaRPr lang="sv-SE" dirty="0"/>
          </a:p>
        </p:txBody>
      </p:sp>
      <p:sp>
        <p:nvSpPr>
          <p:cNvPr id="3" name="Platshållare för innehåll 2">
            <a:extLst>
              <a:ext uri="{FF2B5EF4-FFF2-40B4-BE49-F238E27FC236}">
                <a16:creationId xmlns:a16="http://schemas.microsoft.com/office/drawing/2014/main" id="{9DE12045-8CDC-8F8B-A219-056F176F9E5F}"/>
              </a:ext>
            </a:extLst>
          </p:cNvPr>
          <p:cNvSpPr>
            <a:spLocks noGrp="1"/>
          </p:cNvSpPr>
          <p:nvPr>
            <p:ph sz="half" idx="1"/>
          </p:nvPr>
        </p:nvSpPr>
        <p:spPr/>
        <p:txBody>
          <a:bodyPr>
            <a:normAutofit fontScale="85000" lnSpcReduction="20000"/>
          </a:bodyPr>
          <a:lstStyle/>
          <a:p>
            <a:pPr marL="45720" indent="0">
              <a:buNone/>
            </a:pPr>
            <a:r>
              <a:rPr lang="lv-LV" sz="2400" dirty="0"/>
              <a:t>Biogāze</a:t>
            </a:r>
          </a:p>
          <a:p>
            <a:pPr marL="45720" indent="0">
              <a:buNone/>
            </a:pPr>
            <a:r>
              <a:rPr lang="lv-LV" sz="2400" dirty="0">
                <a:solidFill>
                  <a:schemeClr val="tx1"/>
                </a:solidFill>
              </a:rPr>
              <a:t>    Termālā enerģija (siltums)</a:t>
            </a:r>
          </a:p>
          <a:p>
            <a:pPr marL="45720" indent="0">
              <a:buNone/>
            </a:pPr>
            <a:r>
              <a:rPr lang="lv-LV" sz="2400" dirty="0">
                <a:solidFill>
                  <a:schemeClr val="tx1"/>
                </a:solidFill>
              </a:rPr>
              <a:t>    Degviela</a:t>
            </a:r>
          </a:p>
          <a:p>
            <a:pPr marL="45720" indent="0">
              <a:buNone/>
            </a:pPr>
            <a:r>
              <a:rPr lang="lv-LV" sz="2400" dirty="0">
                <a:solidFill>
                  <a:schemeClr val="tx1"/>
                </a:solidFill>
              </a:rPr>
              <a:t>    Elektrība</a:t>
            </a:r>
          </a:p>
          <a:p>
            <a:pPr marL="45720" indent="0">
              <a:buNone/>
            </a:pPr>
            <a:r>
              <a:rPr lang="lv-LV" sz="2400" dirty="0">
                <a:solidFill>
                  <a:schemeClr val="tx1"/>
                </a:solidFill>
              </a:rPr>
              <a:t>    </a:t>
            </a:r>
            <a:r>
              <a:rPr lang="lv-LV" sz="2400" dirty="0" err="1">
                <a:solidFill>
                  <a:schemeClr val="tx1"/>
                </a:solidFill>
              </a:rPr>
              <a:t>Bioplastmasa</a:t>
            </a:r>
            <a:endParaRPr lang="lv-LV" sz="2400" dirty="0">
              <a:solidFill>
                <a:schemeClr val="tx1"/>
              </a:solidFill>
            </a:endParaRPr>
          </a:p>
          <a:p>
            <a:pPr marL="45720" indent="0">
              <a:buNone/>
            </a:pPr>
            <a:endParaRPr lang="lv-LV" sz="2400" dirty="0"/>
          </a:p>
          <a:p>
            <a:pPr marL="45720" indent="0">
              <a:buNone/>
            </a:pPr>
            <a:r>
              <a:rPr lang="lv-LV" sz="2400" dirty="0"/>
              <a:t>Atlikums</a:t>
            </a:r>
          </a:p>
          <a:p>
            <a:pPr marL="45720" indent="0">
              <a:buNone/>
            </a:pPr>
            <a:r>
              <a:rPr lang="lv-LV" sz="2400" dirty="0">
                <a:solidFill>
                  <a:schemeClr val="tx1"/>
                </a:solidFill>
              </a:rPr>
              <a:t>    Mēslojums</a:t>
            </a:r>
          </a:p>
          <a:p>
            <a:pPr marL="45720" indent="0">
              <a:buNone/>
            </a:pPr>
            <a:r>
              <a:rPr lang="lv-LV" sz="2400" dirty="0">
                <a:solidFill>
                  <a:schemeClr val="tx1"/>
                </a:solidFill>
              </a:rPr>
              <a:t>    Dzīvnieku gultas materiāls</a:t>
            </a:r>
          </a:p>
          <a:p>
            <a:pPr marL="45720" indent="0">
              <a:buNone/>
            </a:pPr>
            <a:r>
              <a:rPr lang="lv-LV" sz="2400" dirty="0">
                <a:solidFill>
                  <a:schemeClr val="tx1"/>
                </a:solidFill>
              </a:rPr>
              <a:t>    Augsnes uzlabotāji</a:t>
            </a:r>
            <a:endParaRPr lang="sv-SE" dirty="0">
              <a:solidFill>
                <a:schemeClr val="tx1"/>
              </a:solidFill>
            </a:endParaRPr>
          </a:p>
          <a:p>
            <a:endParaRPr lang="sv-SE" dirty="0"/>
          </a:p>
        </p:txBody>
      </p:sp>
      <p:sp>
        <p:nvSpPr>
          <p:cNvPr id="4" name="Platshållare för innehåll 3">
            <a:extLst>
              <a:ext uri="{FF2B5EF4-FFF2-40B4-BE49-F238E27FC236}">
                <a16:creationId xmlns:a16="http://schemas.microsoft.com/office/drawing/2014/main" id="{B4F73537-61CF-C38D-A03A-FCB2E7A43571}"/>
              </a:ext>
            </a:extLst>
          </p:cNvPr>
          <p:cNvSpPr>
            <a:spLocks noGrp="1"/>
          </p:cNvSpPr>
          <p:nvPr>
            <p:ph sz="half" idx="2"/>
          </p:nvPr>
        </p:nvSpPr>
        <p:spPr/>
        <p:txBody>
          <a:bodyPr>
            <a:normAutofit fontScale="85000" lnSpcReduction="20000"/>
          </a:bodyPr>
          <a:lstStyle/>
          <a:p>
            <a:endParaRPr lang="sv-SE" dirty="0"/>
          </a:p>
          <a:p>
            <a:pPr marL="45720" indent="0">
              <a:buNone/>
            </a:pPr>
            <a:r>
              <a:rPr lang="lv-LV" b="1" dirty="0"/>
              <a:t>Priekšrocības:</a:t>
            </a:r>
            <a:endParaRPr lang="lv-LV" dirty="0"/>
          </a:p>
          <a:p>
            <a:pPr>
              <a:buFont typeface="Arial" panose="020B0604020202020204" pitchFamily="34" charset="0"/>
              <a:buChar char="•"/>
            </a:pPr>
            <a:r>
              <a:rPr lang="lv-LV" dirty="0">
                <a:solidFill>
                  <a:schemeClr val="tx1"/>
                </a:solidFill>
              </a:rPr>
              <a:t>Atjaunojams resurss, kas samazina atkarību no neatjaunojamām alternatīvām</a:t>
            </a:r>
          </a:p>
          <a:p>
            <a:pPr>
              <a:buFont typeface="Arial" panose="020B0604020202020204" pitchFamily="34" charset="0"/>
              <a:buChar char="•"/>
            </a:pPr>
            <a:r>
              <a:rPr lang="lv-LV" dirty="0">
                <a:solidFill>
                  <a:schemeClr val="tx1"/>
                </a:solidFill>
              </a:rPr>
              <a:t>Efektīva organisko atkritumu izmantošana</a:t>
            </a:r>
          </a:p>
          <a:p>
            <a:pPr>
              <a:buFont typeface="Arial" panose="020B0604020202020204" pitchFamily="34" charset="0"/>
              <a:buChar char="•"/>
            </a:pPr>
            <a:endParaRPr lang="lv-LV" dirty="0">
              <a:solidFill>
                <a:schemeClr val="tx1"/>
              </a:solidFill>
            </a:endParaRPr>
          </a:p>
          <a:p>
            <a:pPr marL="45720" indent="0">
              <a:buNone/>
            </a:pPr>
            <a:r>
              <a:rPr lang="lv-LV" b="1" dirty="0"/>
              <a:t>Trūkumi:</a:t>
            </a:r>
            <a:endParaRPr lang="lv-LV" dirty="0"/>
          </a:p>
          <a:p>
            <a:pPr>
              <a:buFont typeface="Arial" panose="020B0604020202020204" pitchFamily="34" charset="0"/>
              <a:buChar char="•"/>
            </a:pPr>
            <a:r>
              <a:rPr lang="lv-LV" dirty="0">
                <a:solidFill>
                  <a:schemeClr val="tx1"/>
                </a:solidFill>
              </a:rPr>
              <a:t>Atkarība no pietiekamas izejvielu pieejamības</a:t>
            </a:r>
          </a:p>
          <a:p>
            <a:pPr>
              <a:buFont typeface="Arial" panose="020B0604020202020204" pitchFamily="34" charset="0"/>
              <a:buChar char="•"/>
            </a:pPr>
            <a:r>
              <a:rPr lang="lv-LV" dirty="0">
                <a:solidFill>
                  <a:schemeClr val="tx1"/>
                </a:solidFill>
              </a:rPr>
              <a:t>Augstas izmaksas un investīcijas infrastruktūrā</a:t>
            </a:r>
          </a:p>
          <a:p>
            <a:endParaRPr lang="sv-SE" b="1" dirty="0"/>
          </a:p>
          <a:p>
            <a:pPr marL="45720" indent="0">
              <a:buNone/>
            </a:pPr>
            <a:endParaRPr lang="sv-SE" b="1" dirty="0">
              <a:solidFill>
                <a:schemeClr val="tx1"/>
              </a:solidFill>
            </a:endParaRPr>
          </a:p>
        </p:txBody>
      </p:sp>
    </p:spTree>
    <p:extLst>
      <p:ext uri="{BB962C8B-B14F-4D97-AF65-F5344CB8AC3E}">
        <p14:creationId xmlns:p14="http://schemas.microsoft.com/office/powerpoint/2010/main" val="18385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A3451F69-3EB4-F863-D85C-B0918F9EBC2A}"/>
              </a:ext>
            </a:extLst>
          </p:cNvPr>
          <p:cNvSpPr>
            <a:spLocks noGrp="1"/>
          </p:cNvSpPr>
          <p:nvPr>
            <p:ph type="title"/>
          </p:nvPr>
        </p:nvSpPr>
        <p:spPr/>
        <p:txBody>
          <a:bodyPr/>
          <a:lstStyle/>
          <a:p>
            <a:r>
              <a:rPr lang="en-US" dirty="0" err="1"/>
              <a:t>Izmantotās</a:t>
            </a:r>
            <a:r>
              <a:rPr lang="en-US" dirty="0"/>
              <a:t> </a:t>
            </a:r>
            <a:r>
              <a:rPr lang="en-US" dirty="0" err="1"/>
              <a:t>proteīna</a:t>
            </a:r>
            <a:r>
              <a:rPr lang="en-US" dirty="0"/>
              <a:t> </a:t>
            </a:r>
            <a:r>
              <a:rPr lang="en-US" dirty="0" err="1"/>
              <a:t>jomas</a:t>
            </a:r>
            <a:endParaRPr lang="sv-SE" dirty="0"/>
          </a:p>
        </p:txBody>
      </p:sp>
      <p:sp>
        <p:nvSpPr>
          <p:cNvPr id="6" name="Platshållare för text 5">
            <a:extLst>
              <a:ext uri="{FF2B5EF4-FFF2-40B4-BE49-F238E27FC236}">
                <a16:creationId xmlns:a16="http://schemas.microsoft.com/office/drawing/2014/main" id="{949FB916-5FD4-F7E8-1A0F-DF7012EC1F67}"/>
              </a:ext>
            </a:extLst>
          </p:cNvPr>
          <p:cNvSpPr>
            <a:spLocks noGrp="1"/>
          </p:cNvSpPr>
          <p:nvPr>
            <p:ph type="body" idx="1"/>
          </p:nvPr>
        </p:nvSpPr>
        <p:spPr>
          <a:xfrm>
            <a:off x="1143000" y="2001511"/>
            <a:ext cx="4754880" cy="1613886"/>
          </a:xfrm>
        </p:spPr>
        <p:txBody>
          <a:bodyPr>
            <a:normAutofit/>
          </a:bodyPr>
          <a:lstStyle/>
          <a:p>
            <a:r>
              <a:rPr lang="lv-LV" dirty="0"/>
              <a:t>Proteīna sula</a:t>
            </a:r>
          </a:p>
          <a:p>
            <a:r>
              <a:rPr lang="lv-LV" dirty="0">
                <a:solidFill>
                  <a:schemeClr val="tx1"/>
                </a:solidFill>
              </a:rPr>
              <a:t>Augstas kvalitātes proteīns dzīvniekiem</a:t>
            </a:r>
            <a:endParaRPr lang="sv-SE" dirty="0">
              <a:solidFill>
                <a:schemeClr val="tx1"/>
              </a:solidFill>
            </a:endParaRPr>
          </a:p>
        </p:txBody>
      </p:sp>
      <p:sp>
        <p:nvSpPr>
          <p:cNvPr id="7" name="Platshållare för innehåll 6">
            <a:extLst>
              <a:ext uri="{FF2B5EF4-FFF2-40B4-BE49-F238E27FC236}">
                <a16:creationId xmlns:a16="http://schemas.microsoft.com/office/drawing/2014/main" id="{BC07CDC2-A778-3300-66C8-2B41C69DE60D}"/>
              </a:ext>
            </a:extLst>
          </p:cNvPr>
          <p:cNvSpPr>
            <a:spLocks noGrp="1"/>
          </p:cNvSpPr>
          <p:nvPr>
            <p:ph sz="half" idx="2"/>
          </p:nvPr>
        </p:nvSpPr>
        <p:spPr>
          <a:xfrm>
            <a:off x="1167947" y="3881614"/>
            <a:ext cx="4754881" cy="2489366"/>
          </a:xfrm>
        </p:spPr>
        <p:txBody>
          <a:bodyPr>
            <a:normAutofit fontScale="92500" lnSpcReduction="10000"/>
          </a:bodyPr>
          <a:lstStyle/>
          <a:p>
            <a:pPr marL="45720" indent="0">
              <a:buNone/>
            </a:pPr>
            <a:r>
              <a:rPr lang="lv-LV" b="1" dirty="0"/>
              <a:t>Presētas (atliekas)</a:t>
            </a:r>
          </a:p>
          <a:p>
            <a:pPr marL="45720" indent="0">
              <a:buNone/>
            </a:pPr>
            <a:r>
              <a:rPr lang="lv-LV" b="1" dirty="0">
                <a:solidFill>
                  <a:schemeClr val="tx1"/>
                </a:solidFill>
              </a:rPr>
              <a:t>    Barība zemas veiktspējas dzīvniekiem</a:t>
            </a:r>
          </a:p>
          <a:p>
            <a:pPr marL="45720" indent="0">
              <a:buNone/>
            </a:pPr>
            <a:r>
              <a:rPr lang="lv-LV" b="1" dirty="0">
                <a:solidFill>
                  <a:schemeClr val="tx1"/>
                </a:solidFill>
              </a:rPr>
              <a:t>    Biogāzes ražošana</a:t>
            </a:r>
          </a:p>
          <a:p>
            <a:pPr marL="45720" indent="0">
              <a:buNone/>
            </a:pPr>
            <a:r>
              <a:rPr lang="lv-LV" b="1" dirty="0">
                <a:solidFill>
                  <a:schemeClr val="tx1"/>
                </a:solidFill>
              </a:rPr>
              <a:t>    </a:t>
            </a:r>
            <a:r>
              <a:rPr lang="lv-LV" b="1" dirty="0" err="1">
                <a:solidFill>
                  <a:schemeClr val="tx1"/>
                </a:solidFill>
              </a:rPr>
              <a:t>Bioogle</a:t>
            </a:r>
            <a:r>
              <a:rPr lang="lv-LV" b="1" dirty="0">
                <a:solidFill>
                  <a:schemeClr val="tx1"/>
                </a:solidFill>
              </a:rPr>
              <a:t> ražošana</a:t>
            </a:r>
          </a:p>
          <a:p>
            <a:pPr marL="45720" indent="0">
              <a:buNone/>
            </a:pPr>
            <a:r>
              <a:rPr lang="lv-LV" b="1" dirty="0">
                <a:solidFill>
                  <a:schemeClr val="tx1"/>
                </a:solidFill>
              </a:rPr>
              <a:t>    Tekstila šķiedras</a:t>
            </a:r>
            <a:endParaRPr lang="sv-SE" dirty="0">
              <a:solidFill>
                <a:schemeClr val="tx1"/>
              </a:solidFill>
            </a:endParaRPr>
          </a:p>
          <a:p>
            <a:pPr marL="45720" indent="0">
              <a:buNone/>
            </a:pPr>
            <a:endParaRPr lang="sv-SE" b="1" dirty="0"/>
          </a:p>
        </p:txBody>
      </p:sp>
      <p:sp>
        <p:nvSpPr>
          <p:cNvPr id="8" name="Platshållare för text 7">
            <a:extLst>
              <a:ext uri="{FF2B5EF4-FFF2-40B4-BE49-F238E27FC236}">
                <a16:creationId xmlns:a16="http://schemas.microsoft.com/office/drawing/2014/main" id="{5122D1CA-1938-4287-BF76-6283CC9DEAAB}"/>
              </a:ext>
            </a:extLst>
          </p:cNvPr>
          <p:cNvSpPr>
            <a:spLocks noGrp="1"/>
          </p:cNvSpPr>
          <p:nvPr>
            <p:ph type="body" sz="quarter" idx="3"/>
          </p:nvPr>
        </p:nvSpPr>
        <p:spPr/>
        <p:txBody>
          <a:bodyPr>
            <a:normAutofit/>
          </a:bodyPr>
          <a:lstStyle/>
          <a:p>
            <a:r>
              <a:rPr lang="lv-LV" dirty="0"/>
              <a:t>Priekšrocības</a:t>
            </a:r>
            <a:endParaRPr lang="sv-SE" dirty="0"/>
          </a:p>
        </p:txBody>
      </p:sp>
      <p:sp>
        <p:nvSpPr>
          <p:cNvPr id="9" name="Platshållare för innehåll 8">
            <a:extLst>
              <a:ext uri="{FF2B5EF4-FFF2-40B4-BE49-F238E27FC236}">
                <a16:creationId xmlns:a16="http://schemas.microsoft.com/office/drawing/2014/main" id="{1A5873E7-0D43-F204-9963-ECD2BB1F73BC}"/>
              </a:ext>
            </a:extLst>
          </p:cNvPr>
          <p:cNvSpPr>
            <a:spLocks noGrp="1"/>
          </p:cNvSpPr>
          <p:nvPr>
            <p:ph sz="quarter" idx="4"/>
          </p:nvPr>
        </p:nvSpPr>
        <p:spPr>
          <a:xfrm>
            <a:off x="5922828" y="2602522"/>
            <a:ext cx="5950304" cy="3348111"/>
          </a:xfrm>
        </p:spPr>
        <p:txBody>
          <a:bodyPr>
            <a:normAutofit fontScale="92500" lnSpcReduction="10000"/>
          </a:bodyPr>
          <a:lstStyle/>
          <a:p>
            <a:r>
              <a:rPr lang="lv-LV" b="1" dirty="0">
                <a:solidFill>
                  <a:schemeClr val="tx1"/>
                </a:solidFill>
              </a:rPr>
              <a:t> Samazina atkarību no importētām proteīna barībām (sojas).</a:t>
            </a:r>
          </a:p>
          <a:p>
            <a:r>
              <a:rPr lang="lv-LV" b="1" dirty="0">
                <a:solidFill>
                  <a:schemeClr val="tx1"/>
                </a:solidFill>
              </a:rPr>
              <a:t>    Iespēja lauksaimniecības saimniecībām iekļaut lopbarības augus ražas rotācijā.</a:t>
            </a:r>
          </a:p>
          <a:p>
            <a:endParaRPr lang="lv-LV" b="1" dirty="0">
              <a:solidFill>
                <a:schemeClr val="tx1"/>
              </a:solidFill>
            </a:endParaRPr>
          </a:p>
          <a:p>
            <a:pPr marL="45720" indent="0">
              <a:buNone/>
            </a:pPr>
            <a:r>
              <a:rPr lang="lv-LV" sz="2600" b="1" dirty="0"/>
              <a:t>     Trūkumi:</a:t>
            </a:r>
          </a:p>
          <a:p>
            <a:r>
              <a:rPr lang="lv-LV" b="1" dirty="0">
                <a:solidFill>
                  <a:schemeClr val="tx1"/>
                </a:solidFill>
              </a:rPr>
              <a:t>    Augstas izmaksas investīcijām.</a:t>
            </a:r>
          </a:p>
          <a:p>
            <a:r>
              <a:rPr lang="lv-LV" b="1" dirty="0">
                <a:solidFill>
                  <a:schemeClr val="tx1"/>
                </a:solidFill>
              </a:rPr>
              <a:t>    Atkarība no augstas kvalitātes zāles un āboliņa pieejamības</a:t>
            </a:r>
            <a:endParaRPr lang="sv-SE" b="1" dirty="0">
              <a:solidFill>
                <a:schemeClr val="tx1"/>
              </a:solidFill>
            </a:endParaRPr>
          </a:p>
        </p:txBody>
      </p:sp>
    </p:spTree>
    <p:extLst>
      <p:ext uri="{BB962C8B-B14F-4D97-AF65-F5344CB8AC3E}">
        <p14:creationId xmlns:p14="http://schemas.microsoft.com/office/powerpoint/2010/main" val="39232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F5FFAF-D763-817B-9254-17B161738BE9}"/>
              </a:ext>
            </a:extLst>
          </p:cNvPr>
          <p:cNvSpPr>
            <a:spLocks noGrp="1"/>
          </p:cNvSpPr>
          <p:nvPr>
            <p:ph type="title"/>
          </p:nvPr>
        </p:nvSpPr>
        <p:spPr/>
        <p:txBody>
          <a:bodyPr/>
          <a:lstStyle/>
          <a:p>
            <a:r>
              <a:rPr lang="lv-LV" dirty="0" err="1"/>
              <a:t>Pirolīzes</a:t>
            </a:r>
            <a:r>
              <a:rPr lang="lv-LV" dirty="0"/>
              <a:t> process un produkti</a:t>
            </a:r>
            <a:endParaRPr lang="sv-SE" dirty="0"/>
          </a:p>
        </p:txBody>
      </p:sp>
      <p:sp>
        <p:nvSpPr>
          <p:cNvPr id="3" name="Platshållare för text 2">
            <a:extLst>
              <a:ext uri="{FF2B5EF4-FFF2-40B4-BE49-F238E27FC236}">
                <a16:creationId xmlns:a16="http://schemas.microsoft.com/office/drawing/2014/main" id="{F0281985-B7F5-31B7-47E8-A4C4BB68B99C}"/>
              </a:ext>
            </a:extLst>
          </p:cNvPr>
          <p:cNvSpPr>
            <a:spLocks noGrp="1"/>
          </p:cNvSpPr>
          <p:nvPr>
            <p:ph type="body" idx="1"/>
          </p:nvPr>
        </p:nvSpPr>
        <p:spPr/>
        <p:txBody>
          <a:bodyPr/>
          <a:lstStyle/>
          <a:p>
            <a:r>
              <a:rPr lang="sv-SE" dirty="0"/>
              <a:t>Pr</a:t>
            </a:r>
            <a:r>
              <a:rPr lang="lv-LV" dirty="0" err="1"/>
              <a:t>ocess</a:t>
            </a:r>
            <a:endParaRPr lang="sv-SE" dirty="0"/>
          </a:p>
        </p:txBody>
      </p:sp>
      <p:sp>
        <p:nvSpPr>
          <p:cNvPr id="4" name="Platshållare för innehåll 3">
            <a:extLst>
              <a:ext uri="{FF2B5EF4-FFF2-40B4-BE49-F238E27FC236}">
                <a16:creationId xmlns:a16="http://schemas.microsoft.com/office/drawing/2014/main" id="{AE1DEB04-1463-B27E-D425-D188F8A4E664}"/>
              </a:ext>
            </a:extLst>
          </p:cNvPr>
          <p:cNvSpPr>
            <a:spLocks noGrp="1"/>
          </p:cNvSpPr>
          <p:nvPr>
            <p:ph sz="half" idx="2"/>
          </p:nvPr>
        </p:nvSpPr>
        <p:spPr>
          <a:xfrm>
            <a:off x="1142999" y="2721483"/>
            <a:ext cx="4019309" cy="3383280"/>
          </a:xfrm>
        </p:spPr>
        <p:txBody>
          <a:bodyPr>
            <a:normAutofit/>
          </a:bodyPr>
          <a:lstStyle/>
          <a:p>
            <a:pPr marL="45720" indent="0">
              <a:buNone/>
            </a:pPr>
            <a:r>
              <a:rPr lang="lv-LV" sz="1800" b="1" dirty="0">
                <a:solidFill>
                  <a:schemeClr val="tx1"/>
                </a:solidFill>
              </a:rPr>
              <a:t>Siltuma piegāde biomasai –</a:t>
            </a:r>
          </a:p>
          <a:p>
            <a:pPr>
              <a:buFont typeface="Arial" panose="020B0604020202020204" pitchFamily="34" charset="0"/>
              <a:buChar char="•"/>
            </a:pPr>
            <a:r>
              <a:rPr lang="lv-LV" sz="1800" b="1" dirty="0"/>
              <a:t>Līdz 500-600 °C bez skābekļa,</a:t>
            </a:r>
          </a:p>
          <a:p>
            <a:pPr>
              <a:buFont typeface="Arial" panose="020B0604020202020204" pitchFamily="34" charset="0"/>
              <a:buChar char="•"/>
            </a:pPr>
            <a:r>
              <a:rPr lang="lv-LV" sz="1800" b="1" dirty="0"/>
              <a:t>Materiāls sadalās bez dedzināšanas,</a:t>
            </a:r>
          </a:p>
          <a:p>
            <a:pPr>
              <a:buFont typeface="Arial" panose="020B0604020202020204" pitchFamily="34" charset="0"/>
              <a:buChar char="•"/>
            </a:pPr>
            <a:r>
              <a:rPr lang="lv-LV" sz="1800" b="1" dirty="0" err="1"/>
              <a:t>Pirolīzes</a:t>
            </a:r>
            <a:r>
              <a:rPr lang="lv-LV" sz="1800" b="1" dirty="0"/>
              <a:t> laikā izdalās gāzes, un paliek atlikums cietā vai šķidrā formā.</a:t>
            </a:r>
            <a:endParaRPr lang="sv-SE" sz="1800" b="1" dirty="0"/>
          </a:p>
        </p:txBody>
      </p:sp>
      <p:sp>
        <p:nvSpPr>
          <p:cNvPr id="5" name="Platshållare för text 4">
            <a:extLst>
              <a:ext uri="{FF2B5EF4-FFF2-40B4-BE49-F238E27FC236}">
                <a16:creationId xmlns:a16="http://schemas.microsoft.com/office/drawing/2014/main" id="{B16B64E1-20FC-5CE9-90C9-A10361A95B87}"/>
              </a:ext>
            </a:extLst>
          </p:cNvPr>
          <p:cNvSpPr>
            <a:spLocks noGrp="1"/>
          </p:cNvSpPr>
          <p:nvPr>
            <p:ph type="body" sz="quarter" idx="3"/>
          </p:nvPr>
        </p:nvSpPr>
        <p:spPr>
          <a:xfrm>
            <a:off x="5897880" y="1965960"/>
            <a:ext cx="4754880" cy="760457"/>
          </a:xfrm>
        </p:spPr>
        <p:txBody>
          <a:bodyPr/>
          <a:lstStyle/>
          <a:p>
            <a:r>
              <a:rPr lang="sv-SE" dirty="0"/>
              <a:t>Bio</a:t>
            </a:r>
            <a:r>
              <a:rPr lang="lv-LV" dirty="0"/>
              <a:t>ogle</a:t>
            </a:r>
            <a:endParaRPr lang="sv-SE" dirty="0"/>
          </a:p>
        </p:txBody>
      </p:sp>
      <p:sp>
        <p:nvSpPr>
          <p:cNvPr id="6" name="Platshållare för innehåll 5">
            <a:extLst>
              <a:ext uri="{FF2B5EF4-FFF2-40B4-BE49-F238E27FC236}">
                <a16:creationId xmlns:a16="http://schemas.microsoft.com/office/drawing/2014/main" id="{9069C70C-714C-0EC0-DEDA-E92116C77BCB}"/>
              </a:ext>
            </a:extLst>
          </p:cNvPr>
          <p:cNvSpPr>
            <a:spLocks noGrp="1"/>
          </p:cNvSpPr>
          <p:nvPr>
            <p:ph sz="quarter" idx="4"/>
          </p:nvPr>
        </p:nvSpPr>
        <p:spPr>
          <a:xfrm>
            <a:off x="5683495" y="2788369"/>
            <a:ext cx="6157732" cy="3748268"/>
          </a:xfrm>
        </p:spPr>
        <p:txBody>
          <a:bodyPr>
            <a:noAutofit/>
          </a:bodyPr>
          <a:lstStyle/>
          <a:p>
            <a:r>
              <a:rPr lang="lv-LV" sz="1800" b="1" dirty="0">
                <a:solidFill>
                  <a:schemeClr val="tx1"/>
                </a:solidFill>
              </a:rPr>
              <a:t>Ogļskābes piesaistīšana</a:t>
            </a:r>
          </a:p>
          <a:p>
            <a:r>
              <a:rPr lang="lv-LV" sz="1800" b="1" dirty="0">
                <a:solidFill>
                  <a:schemeClr val="tx1"/>
                </a:solidFill>
              </a:rPr>
              <a:t>Augsnes sastāva uzlabošana</a:t>
            </a:r>
          </a:p>
          <a:p>
            <a:r>
              <a:rPr lang="lv-LV" sz="1800" b="1" dirty="0">
                <a:solidFill>
                  <a:schemeClr val="tx1"/>
                </a:solidFill>
              </a:rPr>
              <a:t>Enerģijas ražošana</a:t>
            </a:r>
          </a:p>
          <a:p>
            <a:pPr marL="45720" indent="0">
              <a:buNone/>
            </a:pPr>
            <a:r>
              <a:rPr lang="lv-LV" sz="2400" b="1" dirty="0"/>
              <a:t>Biogāze un </a:t>
            </a:r>
            <a:r>
              <a:rPr lang="lv-LV" sz="2400" b="1" dirty="0" err="1"/>
              <a:t>bioeļļa</a:t>
            </a:r>
            <a:endParaRPr lang="lv-LV" sz="2400" b="1" dirty="0"/>
          </a:p>
          <a:p>
            <a:r>
              <a:rPr lang="lv-LV" sz="1800" b="1" dirty="0">
                <a:solidFill>
                  <a:schemeClr val="tx1"/>
                </a:solidFill>
              </a:rPr>
              <a:t>Siltuma ražošana</a:t>
            </a:r>
          </a:p>
          <a:p>
            <a:r>
              <a:rPr lang="lv-LV" sz="1800" b="1" dirty="0">
                <a:solidFill>
                  <a:schemeClr val="tx1"/>
                </a:solidFill>
              </a:rPr>
              <a:t>Elektroenerģijas ražošana</a:t>
            </a:r>
          </a:p>
          <a:p>
            <a:r>
              <a:rPr lang="lv-LV" sz="1800" b="1" dirty="0">
                <a:solidFill>
                  <a:schemeClr val="tx1"/>
                </a:solidFill>
              </a:rPr>
              <a:t>Degviela</a:t>
            </a:r>
          </a:p>
          <a:p>
            <a:pPr marL="45720" indent="0">
              <a:buNone/>
            </a:pPr>
            <a:r>
              <a:rPr lang="lv-LV" sz="2400" b="1" dirty="0"/>
              <a:t>Sintētiskā gāze</a:t>
            </a:r>
          </a:p>
          <a:p>
            <a:r>
              <a:rPr lang="lv-LV" sz="1800" b="1" dirty="0">
                <a:solidFill>
                  <a:schemeClr val="tx1"/>
                </a:solidFill>
              </a:rPr>
              <a:t>Kā iepriekš minēts, arī kā izejviela ķīmiskajā rūpniecībā</a:t>
            </a:r>
            <a:endParaRPr lang="sv-SE" sz="1800" b="1" dirty="0">
              <a:solidFill>
                <a:schemeClr val="tx1"/>
              </a:solidFill>
            </a:endParaRPr>
          </a:p>
        </p:txBody>
      </p:sp>
    </p:spTree>
    <p:extLst>
      <p:ext uri="{BB962C8B-B14F-4D97-AF65-F5344CB8AC3E}">
        <p14:creationId xmlns:p14="http://schemas.microsoft.com/office/powerpoint/2010/main" val="238182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7537D-4A94-A9F6-CB2A-37E9A9DA5502}"/>
              </a:ext>
            </a:extLst>
          </p:cNvPr>
          <p:cNvSpPr>
            <a:spLocks noGrp="1"/>
          </p:cNvSpPr>
          <p:nvPr>
            <p:ph type="title"/>
          </p:nvPr>
        </p:nvSpPr>
        <p:spPr/>
        <p:txBody>
          <a:bodyPr/>
          <a:lstStyle/>
          <a:p>
            <a:r>
              <a:rPr lang="lv-LV" dirty="0"/>
              <a:t>Studiju mērķi</a:t>
            </a:r>
            <a:endParaRPr lang="sv-SE" dirty="0"/>
          </a:p>
        </p:txBody>
      </p:sp>
      <p:graphicFrame>
        <p:nvGraphicFramePr>
          <p:cNvPr id="4" name="Platshållare för innehåll 3">
            <a:extLst>
              <a:ext uri="{FF2B5EF4-FFF2-40B4-BE49-F238E27FC236}">
                <a16:creationId xmlns:a16="http://schemas.microsoft.com/office/drawing/2014/main" id="{6A983A50-AF2D-4AF1-F15B-274D5CF6F013}"/>
              </a:ext>
            </a:extLst>
          </p:cNvPr>
          <p:cNvGraphicFramePr>
            <a:graphicFrameLocks noGrp="1"/>
          </p:cNvGraphicFramePr>
          <p:nvPr>
            <p:ph idx="1"/>
            <p:extLst>
              <p:ext uri="{D42A27DB-BD31-4B8C-83A1-F6EECF244321}">
                <p14:modId xmlns:p14="http://schemas.microsoft.com/office/powerpoint/2010/main" val="758408576"/>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32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E109D-4C47-E76E-C453-F0E5DDC21490}"/>
              </a:ext>
            </a:extLst>
          </p:cNvPr>
          <p:cNvSpPr>
            <a:spLocks noGrp="1"/>
          </p:cNvSpPr>
          <p:nvPr>
            <p:ph type="title"/>
          </p:nvPr>
        </p:nvSpPr>
        <p:spPr>
          <a:xfrm>
            <a:off x="1006753" y="235055"/>
            <a:ext cx="10648954" cy="2180492"/>
          </a:xfrm>
        </p:spPr>
        <p:txBody>
          <a:bodyPr>
            <a:normAutofit fontScale="90000"/>
          </a:bodyPr>
          <a:lstStyle/>
          <a:p>
            <a:r>
              <a:rPr lang="lv-LV" dirty="0"/>
              <a:t>Ilgtspējīgas stratēģijas pārejai uz </a:t>
            </a:r>
            <a:r>
              <a:rPr lang="lv-LV" dirty="0" err="1"/>
              <a:t>bioekonomiku</a:t>
            </a:r>
            <a:r>
              <a:rPr lang="lv-LV" dirty="0"/>
              <a:t> ar lielāku bioloģiski atvasinātu resursu izmantošanu</a:t>
            </a:r>
            <a:br>
              <a:rPr lang="sv-SE" dirty="0"/>
            </a:br>
            <a:endParaRPr lang="sv-SE" dirty="0"/>
          </a:p>
        </p:txBody>
      </p:sp>
      <p:sp>
        <p:nvSpPr>
          <p:cNvPr id="3" name="Platshållare för innehåll 2">
            <a:extLst>
              <a:ext uri="{FF2B5EF4-FFF2-40B4-BE49-F238E27FC236}">
                <a16:creationId xmlns:a16="http://schemas.microsoft.com/office/drawing/2014/main" id="{FCC95FD6-5ACA-34E7-63DE-DC709E0F8D10}"/>
              </a:ext>
            </a:extLst>
          </p:cNvPr>
          <p:cNvSpPr>
            <a:spLocks noGrp="1"/>
          </p:cNvSpPr>
          <p:nvPr>
            <p:ph idx="1"/>
          </p:nvPr>
        </p:nvSpPr>
        <p:spPr>
          <a:xfrm>
            <a:off x="1145649" y="2099603"/>
            <a:ext cx="9872871" cy="4038600"/>
          </a:xfrm>
        </p:spPr>
        <p:txBody>
          <a:bodyPr/>
          <a:lstStyle/>
          <a:p>
            <a:r>
              <a:rPr lang="lv-LV" b="1" dirty="0">
                <a:solidFill>
                  <a:schemeClr val="tx1"/>
                </a:solidFill>
              </a:rPr>
              <a:t>Liela vajadzība pēc zināšanām – plašām aktivitātēm izglītības jomā</a:t>
            </a:r>
          </a:p>
          <a:p>
            <a:r>
              <a:rPr lang="lv-LV" b="1" dirty="0">
                <a:solidFill>
                  <a:schemeClr val="tx1"/>
                </a:solidFill>
              </a:rPr>
              <a:t>Vispārēja patēriņa samazināšana – ilgtspējīgai nākotnei</a:t>
            </a:r>
          </a:p>
          <a:p>
            <a:r>
              <a:rPr lang="lv-LV" b="1" dirty="0">
                <a:solidFill>
                  <a:schemeClr val="tx1"/>
                </a:solidFill>
              </a:rPr>
              <a:t>Atjaunojamu resursu izmantošana – dabisks resurss, kas izsīkst lēnāk nekā tiek papildināts</a:t>
            </a:r>
          </a:p>
          <a:p>
            <a:r>
              <a:rPr lang="lv-LV" b="1" dirty="0">
                <a:solidFill>
                  <a:schemeClr val="tx1"/>
                </a:solidFill>
              </a:rPr>
              <a:t>Efektīvi materiālu plūsmu pārvaldība – īpaši attiecībā uz oglekli</a:t>
            </a:r>
          </a:p>
          <a:p>
            <a:r>
              <a:rPr lang="lv-LV" b="1" dirty="0">
                <a:solidFill>
                  <a:schemeClr val="tx1"/>
                </a:solidFill>
              </a:rPr>
              <a:t>Optimizēta ražošanas atkritumu izmantošana</a:t>
            </a:r>
          </a:p>
          <a:p>
            <a:r>
              <a:rPr lang="lv-LV" b="1" dirty="0">
                <a:solidFill>
                  <a:schemeClr val="tx1"/>
                </a:solidFill>
              </a:rPr>
              <a:t>Izmantot noārdāmus produktus</a:t>
            </a:r>
          </a:p>
          <a:p>
            <a:r>
              <a:rPr lang="lv-LV" b="1" dirty="0">
                <a:solidFill>
                  <a:schemeClr val="tx1"/>
                </a:solidFill>
              </a:rPr>
              <a:t>Efektīvu savākšanas sistēmu īstenošana</a:t>
            </a:r>
            <a:endParaRPr lang="sv-SE" b="1" dirty="0">
              <a:solidFill>
                <a:schemeClr val="tx1"/>
              </a:solidFill>
            </a:endParaRPr>
          </a:p>
        </p:txBody>
      </p:sp>
    </p:spTree>
    <p:extLst>
      <p:ext uri="{BB962C8B-B14F-4D97-AF65-F5344CB8AC3E}">
        <p14:creationId xmlns:p14="http://schemas.microsoft.com/office/powerpoint/2010/main" val="296899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7CEED-1CAA-C465-1DBC-D4B62E8BCEBE}"/>
              </a:ext>
            </a:extLst>
          </p:cNvPr>
          <p:cNvSpPr>
            <a:spLocks noGrp="1"/>
          </p:cNvSpPr>
          <p:nvPr>
            <p:ph type="title"/>
          </p:nvPr>
        </p:nvSpPr>
        <p:spPr/>
        <p:txBody>
          <a:bodyPr/>
          <a:lstStyle/>
          <a:p>
            <a:r>
              <a:rPr lang="lv-LV" dirty="0"/>
              <a:t>Prīzes līgums</a:t>
            </a:r>
            <a:endParaRPr lang="sv-SE" dirty="0"/>
          </a:p>
        </p:txBody>
      </p:sp>
      <p:sp>
        <p:nvSpPr>
          <p:cNvPr id="3" name="Platshållare för innehåll 2">
            <a:extLst>
              <a:ext uri="{FF2B5EF4-FFF2-40B4-BE49-F238E27FC236}">
                <a16:creationId xmlns:a16="http://schemas.microsoft.com/office/drawing/2014/main" id="{F7D69FB3-5D2B-B088-9142-4B8B27978B36}"/>
              </a:ext>
            </a:extLst>
          </p:cNvPr>
          <p:cNvSpPr>
            <a:spLocks noGrp="1"/>
          </p:cNvSpPr>
          <p:nvPr>
            <p:ph idx="1"/>
          </p:nvPr>
        </p:nvSpPr>
        <p:spPr/>
        <p:txBody>
          <a:bodyPr>
            <a:normAutofit/>
          </a:bodyPr>
          <a:lstStyle/>
          <a:p>
            <a:pPr marL="45720" indent="0">
              <a:buNone/>
            </a:pPr>
            <a:r>
              <a:rPr lang="lv-LV" sz="2800" b="1" dirty="0">
                <a:solidFill>
                  <a:schemeClr val="tx1"/>
                </a:solidFill>
              </a:rPr>
              <a:t>Līgums, kas cīnās pret klimata pārmaiņām. Tā mērķis ir ierobežot globālo temperatūras pieaugumu ievērojami zemāk par 2°C salīdzinājumā ar </a:t>
            </a:r>
            <a:r>
              <a:rPr lang="lv-LV" sz="2800" b="1" dirty="0" err="1">
                <a:solidFill>
                  <a:schemeClr val="tx1"/>
                </a:solidFill>
              </a:rPr>
              <a:t>pirmsindustriālajiem</a:t>
            </a:r>
            <a:r>
              <a:rPr lang="lv-LV" sz="2800" b="1" dirty="0">
                <a:solidFill>
                  <a:schemeClr val="tx1"/>
                </a:solidFill>
              </a:rPr>
              <a:t> līmeņiem. Katras parakstītājvalsts strādā, lai sasniegtu vienotos mērķus. Piemēram, Zviedrija apņemas kļūt par oglekļa neitrālu (nulles emisiju) valsti līdz 2045. gadam. Somija ir viena no ambiciozākajām Eiropas valstīm, vēloties sasniegt klimata neitralitāti līdz 2035. gadam (Somijas Ārlietu ministrija). Gandrīz visa pasaule strādā pie klimata neitralitātes sasniegšanas līdz 2050. gadam.</a:t>
            </a:r>
            <a:endParaRPr lang="en-US" sz="2800" b="1" dirty="0">
              <a:solidFill>
                <a:schemeClr val="tx1"/>
              </a:solidFill>
            </a:endParaRPr>
          </a:p>
        </p:txBody>
      </p:sp>
    </p:spTree>
    <p:extLst>
      <p:ext uri="{BB962C8B-B14F-4D97-AF65-F5344CB8AC3E}">
        <p14:creationId xmlns:p14="http://schemas.microsoft.com/office/powerpoint/2010/main" val="424573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12" name="Rectangle 1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cxnSp>
        <p:nvCxnSpPr>
          <p:cNvPr id="14" name="Straight Connector 1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4" name="Rubrik 3">
            <a:extLst>
              <a:ext uri="{FF2B5EF4-FFF2-40B4-BE49-F238E27FC236}">
                <a16:creationId xmlns:a16="http://schemas.microsoft.com/office/drawing/2014/main" id="{527118B7-6A1A-3614-EA78-498587B0DF29}"/>
              </a:ext>
            </a:extLst>
          </p:cNvPr>
          <p:cNvSpPr>
            <a:spLocks noGrp="1"/>
          </p:cNvSpPr>
          <p:nvPr>
            <p:ph type="title"/>
          </p:nvPr>
        </p:nvSpPr>
        <p:spPr>
          <a:xfrm>
            <a:off x="1775900" y="637563"/>
            <a:ext cx="8640201" cy="3070370"/>
          </a:xfrm>
        </p:spPr>
        <p:txBody>
          <a:bodyPr vert="horz" lIns="91440" tIns="45720" rIns="91440" bIns="45720" rtlCol="0" anchor="b">
            <a:normAutofit/>
          </a:bodyPr>
          <a:lstStyle/>
          <a:p>
            <a:pPr algn="ctr">
              <a:lnSpc>
                <a:spcPct val="85000"/>
              </a:lnSpc>
            </a:pPr>
            <a:r>
              <a:rPr lang="en-US" sz="4000" b="1" cap="all" dirty="0">
                <a:solidFill>
                  <a:schemeClr val="tx1"/>
                </a:solidFill>
              </a:rPr>
              <a:t>“</a:t>
            </a:r>
            <a:r>
              <a:rPr lang="lv-LV" sz="4000" b="1" cap="all" dirty="0">
                <a:solidFill>
                  <a:schemeClr val="tx1"/>
                </a:solidFill>
              </a:rPr>
              <a:t>Cik brīnišķīgi, ka nevienam nav jāgaida ne mirklis, lai sāktu uzlabot pasauli.</a:t>
            </a:r>
            <a:r>
              <a:rPr lang="en-US" sz="4000" b="1" cap="all" dirty="0">
                <a:solidFill>
                  <a:schemeClr val="tx1"/>
                </a:solidFill>
              </a:rPr>
              <a:t>”</a:t>
            </a:r>
            <a:br>
              <a:rPr lang="en-US" sz="4000" b="1" cap="all" dirty="0">
                <a:solidFill>
                  <a:schemeClr val="tx1"/>
                </a:solidFill>
              </a:rPr>
            </a:br>
            <a:br>
              <a:rPr lang="en-US" sz="4000" b="1" cap="all" dirty="0">
                <a:solidFill>
                  <a:schemeClr val="tx1"/>
                </a:solidFill>
              </a:rPr>
            </a:br>
            <a:r>
              <a:rPr lang="en-US" sz="2700" b="1" cap="all" dirty="0">
                <a:solidFill>
                  <a:schemeClr val="tx1"/>
                </a:solidFill>
              </a:rPr>
              <a:t>~ </a:t>
            </a:r>
            <a:r>
              <a:rPr lang="en-US" sz="2700" b="1" cap="all" dirty="0" err="1">
                <a:solidFill>
                  <a:schemeClr val="tx1"/>
                </a:solidFill>
              </a:rPr>
              <a:t>anne</a:t>
            </a:r>
            <a:r>
              <a:rPr lang="en-US" sz="2700" b="1" cap="all" dirty="0">
                <a:solidFill>
                  <a:schemeClr val="tx1"/>
                </a:solidFill>
              </a:rPr>
              <a:t> Frank</a:t>
            </a:r>
          </a:p>
        </p:txBody>
      </p:sp>
      <p:pic>
        <p:nvPicPr>
          <p:cNvPr id="2" name="Picture 1" descr="A close-up of a flag&#10;&#10;AI-generated content may be incorrect.">
            <a:extLst>
              <a:ext uri="{FF2B5EF4-FFF2-40B4-BE49-F238E27FC236}">
                <a16:creationId xmlns:a16="http://schemas.microsoft.com/office/drawing/2014/main" id="{66B63AC8-995A-6F5C-A06B-D00904657C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894" y="5206885"/>
            <a:ext cx="2703064" cy="1143263"/>
          </a:xfrm>
          <a:prstGeom prst="rect">
            <a:avLst/>
          </a:prstGeom>
          <a:ln>
            <a:solidFill>
              <a:schemeClr val="tx1"/>
            </a:solidFill>
          </a:ln>
        </p:spPr>
      </p:pic>
    </p:spTree>
    <p:extLst>
      <p:ext uri="{BB962C8B-B14F-4D97-AF65-F5344CB8AC3E}">
        <p14:creationId xmlns:p14="http://schemas.microsoft.com/office/powerpoint/2010/main" val="38395005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C1BC7AF-F45F-1288-77E1-DAF2105B088C}"/>
              </a:ext>
            </a:extLst>
          </p:cNvPr>
          <p:cNvSpPr>
            <a:spLocks noGrp="1"/>
          </p:cNvSpPr>
          <p:nvPr>
            <p:ph type="title"/>
          </p:nvPr>
        </p:nvSpPr>
        <p:spPr/>
        <p:txBody>
          <a:bodyPr/>
          <a:lstStyle/>
          <a:p>
            <a:r>
              <a:rPr lang="lv-LV" b="0" i="0" dirty="0">
                <a:effectLst/>
                <a:latin typeface="Google Sans"/>
              </a:rPr>
              <a:t>Termina </a:t>
            </a:r>
            <a:r>
              <a:rPr lang="lv-LV" b="0" i="0" dirty="0" err="1">
                <a:effectLst/>
                <a:latin typeface="Google Sans"/>
              </a:rPr>
              <a:t>bioekonomika</a:t>
            </a:r>
            <a:r>
              <a:rPr lang="lv-LV" b="0" i="0" dirty="0">
                <a:effectLst/>
                <a:latin typeface="Google Sans"/>
              </a:rPr>
              <a:t> definīcija</a:t>
            </a:r>
            <a:r>
              <a:rPr lang="sv-SE" b="0" i="0" dirty="0">
                <a:effectLst/>
                <a:latin typeface="Google Sans"/>
              </a:rPr>
              <a:t>:</a:t>
            </a:r>
            <a:endParaRPr lang="sv-SE" dirty="0"/>
          </a:p>
        </p:txBody>
      </p:sp>
      <p:sp>
        <p:nvSpPr>
          <p:cNvPr id="6" name="Platshållare för innehåll 5">
            <a:extLst>
              <a:ext uri="{FF2B5EF4-FFF2-40B4-BE49-F238E27FC236}">
                <a16:creationId xmlns:a16="http://schemas.microsoft.com/office/drawing/2014/main" id="{CCB162A4-C0CE-6F90-7305-B1A1BFBAE6CA}"/>
              </a:ext>
            </a:extLst>
          </p:cNvPr>
          <p:cNvSpPr>
            <a:spLocks noGrp="1"/>
          </p:cNvSpPr>
          <p:nvPr>
            <p:ph idx="1"/>
          </p:nvPr>
        </p:nvSpPr>
        <p:spPr/>
        <p:txBody>
          <a:bodyPr/>
          <a:lstStyle/>
          <a:p>
            <a:pPr marL="571500" indent="-571500"/>
            <a:r>
              <a:rPr lang="lv-LV" sz="4400" dirty="0" err="1">
                <a:solidFill>
                  <a:schemeClr val="tx1"/>
                </a:solidFill>
              </a:rPr>
              <a:t>Bioekonomika</a:t>
            </a:r>
            <a:r>
              <a:rPr lang="lv-LV" sz="4400" dirty="0">
                <a:solidFill>
                  <a:schemeClr val="tx1"/>
                </a:solidFill>
              </a:rPr>
              <a:t> ir ekonomika, kurā materiāli, ķīmiskās vielas un enerģija tiek iegūti no atjaunojamiem bioloģiskas izcelsmes izejmateriāliem.</a:t>
            </a:r>
            <a:endParaRPr lang="sv-SE" dirty="0"/>
          </a:p>
        </p:txBody>
      </p:sp>
    </p:spTree>
    <p:extLst>
      <p:ext uri="{BB962C8B-B14F-4D97-AF65-F5344CB8AC3E}">
        <p14:creationId xmlns:p14="http://schemas.microsoft.com/office/powerpoint/2010/main" val="357917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79A225-3F5F-EC59-D754-B000ED8F3655}"/>
              </a:ext>
            </a:extLst>
          </p:cNvPr>
          <p:cNvSpPr>
            <a:spLocks noGrp="1"/>
          </p:cNvSpPr>
          <p:nvPr>
            <p:ph type="title"/>
          </p:nvPr>
        </p:nvSpPr>
        <p:spPr>
          <a:xfrm>
            <a:off x="1183340" y="609600"/>
            <a:ext cx="9835179" cy="1356360"/>
          </a:xfrm>
        </p:spPr>
        <p:txBody>
          <a:bodyPr>
            <a:normAutofit fontScale="90000"/>
          </a:bodyPr>
          <a:lstStyle/>
          <a:p>
            <a:br>
              <a:rPr lang="sv-SE" b="0" i="0" dirty="0">
                <a:solidFill>
                  <a:srgbClr val="040C28"/>
                </a:solidFill>
                <a:effectLst/>
                <a:latin typeface="Google Sans"/>
              </a:rPr>
            </a:br>
            <a:br>
              <a:rPr lang="sv-SE" b="0" i="0" dirty="0">
                <a:solidFill>
                  <a:srgbClr val="040C28"/>
                </a:solidFill>
                <a:effectLst/>
                <a:latin typeface="Google Sans"/>
              </a:rPr>
            </a:br>
            <a:r>
              <a:rPr lang="en-US" b="0" i="0" dirty="0" err="1">
                <a:effectLst/>
                <a:latin typeface="Google Sans"/>
              </a:rPr>
              <a:t>Lineārās</a:t>
            </a:r>
            <a:r>
              <a:rPr lang="en-US" b="0" i="0" dirty="0">
                <a:effectLst/>
                <a:latin typeface="Google Sans"/>
              </a:rPr>
              <a:t> </a:t>
            </a:r>
            <a:r>
              <a:rPr lang="en-US" b="0" i="0" dirty="0" err="1">
                <a:effectLst/>
                <a:latin typeface="Google Sans"/>
              </a:rPr>
              <a:t>ekonomikas</a:t>
            </a:r>
            <a:r>
              <a:rPr lang="en-US" b="0" i="0" dirty="0">
                <a:effectLst/>
                <a:latin typeface="Google Sans"/>
              </a:rPr>
              <a:t> </a:t>
            </a:r>
            <a:r>
              <a:rPr lang="en-US" b="0" i="0" dirty="0" err="1">
                <a:effectLst/>
                <a:latin typeface="Google Sans"/>
              </a:rPr>
              <a:t>jēdziena</a:t>
            </a:r>
            <a:r>
              <a:rPr lang="en-US" b="0" i="0" dirty="0">
                <a:effectLst/>
                <a:latin typeface="Google Sans"/>
              </a:rPr>
              <a:t> </a:t>
            </a:r>
            <a:r>
              <a:rPr lang="en-US" b="0" i="0" dirty="0" err="1">
                <a:effectLst/>
                <a:latin typeface="Google Sans"/>
              </a:rPr>
              <a:t>definīcija</a:t>
            </a:r>
            <a:r>
              <a:rPr lang="sv-SE" b="0" i="0" dirty="0">
                <a:solidFill>
                  <a:srgbClr val="040C28"/>
                </a:solidFill>
                <a:effectLst/>
                <a:latin typeface="Google Sans"/>
              </a:rPr>
              <a:t>:</a:t>
            </a:r>
            <a:br>
              <a:rPr lang="sv-SE" b="0" i="0" dirty="0">
                <a:solidFill>
                  <a:srgbClr val="040C28"/>
                </a:solidFill>
                <a:effectLst/>
                <a:latin typeface="Google Sans"/>
              </a:rPr>
            </a:br>
            <a:br>
              <a:rPr lang="sv-SE" b="0" i="0" dirty="0">
                <a:solidFill>
                  <a:srgbClr val="040C28"/>
                </a:solidFill>
                <a:effectLst/>
                <a:latin typeface="Google Sans"/>
              </a:rPr>
            </a:br>
            <a:endParaRPr lang="sv-SE" dirty="0"/>
          </a:p>
        </p:txBody>
      </p:sp>
      <p:sp>
        <p:nvSpPr>
          <p:cNvPr id="4" name="Platshållare för innehåll 3">
            <a:extLst>
              <a:ext uri="{FF2B5EF4-FFF2-40B4-BE49-F238E27FC236}">
                <a16:creationId xmlns:a16="http://schemas.microsoft.com/office/drawing/2014/main" id="{25761C45-D966-93B0-DB79-3B99B863F8BE}"/>
              </a:ext>
            </a:extLst>
          </p:cNvPr>
          <p:cNvSpPr>
            <a:spLocks noGrp="1"/>
          </p:cNvSpPr>
          <p:nvPr>
            <p:ph idx="1"/>
          </p:nvPr>
        </p:nvSpPr>
        <p:spPr/>
        <p:txBody>
          <a:bodyPr/>
          <a:lstStyle/>
          <a:p>
            <a:r>
              <a:rPr lang="en-US" sz="4400" dirty="0" err="1">
                <a:solidFill>
                  <a:schemeClr val="tx1"/>
                </a:solidFill>
              </a:rPr>
              <a:t>Lineārā</a:t>
            </a:r>
            <a:r>
              <a:rPr lang="en-US" sz="4400" dirty="0">
                <a:solidFill>
                  <a:schemeClr val="tx1"/>
                </a:solidFill>
              </a:rPr>
              <a:t> </a:t>
            </a:r>
            <a:r>
              <a:rPr lang="en-US" sz="4400" dirty="0" err="1">
                <a:solidFill>
                  <a:schemeClr val="tx1"/>
                </a:solidFill>
              </a:rPr>
              <a:t>ekonomika</a:t>
            </a:r>
            <a:r>
              <a:rPr lang="en-US" sz="4400" dirty="0">
                <a:solidFill>
                  <a:schemeClr val="tx1"/>
                </a:solidFill>
              </a:rPr>
              <a:t> </a:t>
            </a:r>
            <a:r>
              <a:rPr lang="en-US" sz="4400" dirty="0" err="1">
                <a:solidFill>
                  <a:schemeClr val="tx1"/>
                </a:solidFill>
              </a:rPr>
              <a:t>ir</a:t>
            </a:r>
            <a:r>
              <a:rPr lang="en-US" sz="4400" dirty="0">
                <a:solidFill>
                  <a:schemeClr val="tx1"/>
                </a:solidFill>
              </a:rPr>
              <a:t> </a:t>
            </a:r>
            <a:r>
              <a:rPr lang="en-US" sz="4400" dirty="0" err="1">
                <a:solidFill>
                  <a:schemeClr val="tx1"/>
                </a:solidFill>
              </a:rPr>
              <a:t>ekonomika</a:t>
            </a:r>
            <a:r>
              <a:rPr lang="en-US" sz="4400" dirty="0">
                <a:solidFill>
                  <a:schemeClr val="tx1"/>
                </a:solidFill>
              </a:rPr>
              <a:t>, kas </a:t>
            </a:r>
            <a:r>
              <a:rPr lang="en-US" sz="4400" dirty="0" err="1">
                <a:solidFill>
                  <a:schemeClr val="tx1"/>
                </a:solidFill>
              </a:rPr>
              <a:t>iegūst</a:t>
            </a:r>
            <a:r>
              <a:rPr lang="en-US" sz="4400" dirty="0">
                <a:solidFill>
                  <a:schemeClr val="tx1"/>
                </a:solidFill>
              </a:rPr>
              <a:t> </a:t>
            </a:r>
            <a:r>
              <a:rPr lang="en-US" sz="4400" dirty="0" err="1">
                <a:solidFill>
                  <a:schemeClr val="tx1"/>
                </a:solidFill>
              </a:rPr>
              <a:t>dabas</a:t>
            </a:r>
            <a:r>
              <a:rPr lang="en-US" sz="4400" dirty="0">
                <a:solidFill>
                  <a:schemeClr val="tx1"/>
                </a:solidFill>
              </a:rPr>
              <a:t> </a:t>
            </a:r>
            <a:r>
              <a:rPr lang="en-US" sz="4400" dirty="0" err="1">
                <a:solidFill>
                  <a:schemeClr val="tx1"/>
                </a:solidFill>
              </a:rPr>
              <a:t>resursus</a:t>
            </a:r>
            <a:r>
              <a:rPr lang="en-US" sz="4400" dirty="0">
                <a:solidFill>
                  <a:schemeClr val="tx1"/>
                </a:solidFill>
              </a:rPr>
              <a:t>, </a:t>
            </a:r>
            <a:r>
              <a:rPr lang="en-US" sz="4400" dirty="0" err="1">
                <a:solidFill>
                  <a:schemeClr val="tx1"/>
                </a:solidFill>
              </a:rPr>
              <a:t>ražo</a:t>
            </a:r>
            <a:r>
              <a:rPr lang="en-US" sz="4400" dirty="0">
                <a:solidFill>
                  <a:schemeClr val="tx1"/>
                </a:solidFill>
              </a:rPr>
              <a:t>, </a:t>
            </a:r>
            <a:r>
              <a:rPr lang="en-US" sz="4400" dirty="0" err="1">
                <a:solidFill>
                  <a:schemeClr val="tx1"/>
                </a:solidFill>
              </a:rPr>
              <a:t>izplata</a:t>
            </a:r>
            <a:r>
              <a:rPr lang="en-US" sz="4400" dirty="0">
                <a:solidFill>
                  <a:schemeClr val="tx1"/>
                </a:solidFill>
              </a:rPr>
              <a:t>, </a:t>
            </a:r>
            <a:r>
              <a:rPr lang="en-US" sz="4400" dirty="0" err="1">
                <a:solidFill>
                  <a:schemeClr val="tx1"/>
                </a:solidFill>
              </a:rPr>
              <a:t>patērē</a:t>
            </a:r>
            <a:r>
              <a:rPr lang="en-US" sz="4400" dirty="0">
                <a:solidFill>
                  <a:schemeClr val="tx1"/>
                </a:solidFill>
              </a:rPr>
              <a:t> un </a:t>
            </a:r>
            <a:r>
              <a:rPr lang="en-US" sz="4400" dirty="0" err="1">
                <a:solidFill>
                  <a:schemeClr val="tx1"/>
                </a:solidFill>
              </a:rPr>
              <a:t>galu</a:t>
            </a:r>
            <a:r>
              <a:rPr lang="en-US" sz="4400" dirty="0">
                <a:solidFill>
                  <a:schemeClr val="tx1"/>
                </a:solidFill>
              </a:rPr>
              <a:t> </a:t>
            </a:r>
            <a:r>
              <a:rPr lang="en-US" sz="4400" dirty="0" err="1">
                <a:solidFill>
                  <a:schemeClr val="tx1"/>
                </a:solidFill>
              </a:rPr>
              <a:t>galā</a:t>
            </a:r>
            <a:r>
              <a:rPr lang="en-US" sz="4400" dirty="0">
                <a:solidFill>
                  <a:schemeClr val="tx1"/>
                </a:solidFill>
              </a:rPr>
              <a:t> </a:t>
            </a:r>
            <a:r>
              <a:rPr lang="lv-LV" sz="4400" dirty="0">
                <a:solidFill>
                  <a:schemeClr val="tx1"/>
                </a:solidFill>
              </a:rPr>
              <a:t>iegūtie produkti </a:t>
            </a:r>
            <a:r>
              <a:rPr lang="en-US" sz="4400" dirty="0" err="1">
                <a:solidFill>
                  <a:schemeClr val="tx1"/>
                </a:solidFill>
              </a:rPr>
              <a:t>pārvēršas</a:t>
            </a:r>
            <a:r>
              <a:rPr lang="en-US" sz="4400" dirty="0">
                <a:solidFill>
                  <a:schemeClr val="tx1"/>
                </a:solidFill>
              </a:rPr>
              <a:t> </a:t>
            </a:r>
            <a:r>
              <a:rPr lang="en-US" sz="4400" dirty="0" err="1">
                <a:solidFill>
                  <a:schemeClr val="tx1"/>
                </a:solidFill>
              </a:rPr>
              <a:t>atkritumos</a:t>
            </a:r>
            <a:r>
              <a:rPr lang="en-US" sz="4400" dirty="0">
                <a:solidFill>
                  <a:schemeClr val="tx1"/>
                </a:solidFill>
              </a:rPr>
              <a:t>.</a:t>
            </a:r>
            <a:endParaRPr lang="sv-SE" sz="4400" dirty="0">
              <a:solidFill>
                <a:schemeClr val="tx1"/>
              </a:solidFill>
            </a:endParaRPr>
          </a:p>
          <a:p>
            <a:pPr marL="0" indent="0">
              <a:buNone/>
            </a:pPr>
            <a:endParaRPr lang="sv-SE" dirty="0"/>
          </a:p>
        </p:txBody>
      </p:sp>
      <p:sp>
        <p:nvSpPr>
          <p:cNvPr id="21" name="Pil: höger 20">
            <a:extLst>
              <a:ext uri="{FF2B5EF4-FFF2-40B4-BE49-F238E27FC236}">
                <a16:creationId xmlns:a16="http://schemas.microsoft.com/office/drawing/2014/main" id="{666D315B-2344-B9D9-2AB5-13D61D2AC640}"/>
              </a:ext>
            </a:extLst>
          </p:cNvPr>
          <p:cNvSpPr/>
          <p:nvPr/>
        </p:nvSpPr>
        <p:spPr>
          <a:xfrm>
            <a:off x="948287" y="4688750"/>
            <a:ext cx="2696853" cy="1141681"/>
          </a:xfrm>
          <a:prstGeom prst="rightArrow">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ln w="0"/>
                <a:solidFill>
                  <a:schemeClr val="tx1"/>
                </a:solidFill>
                <a:effectLst>
                  <a:outerShdw blurRad="38100" dist="25400" dir="5400000" algn="ctr" rotWithShape="0">
                    <a:srgbClr val="6E747A">
                      <a:alpha val="43000"/>
                    </a:srgbClr>
                  </a:outerShdw>
                </a:effectLst>
              </a:rPr>
              <a:t>Ražošana</a:t>
            </a:r>
            <a:endParaRPr lang="sv-SE" dirty="0">
              <a:ln w="0"/>
              <a:solidFill>
                <a:schemeClr val="tx1"/>
              </a:solidFill>
              <a:effectLst>
                <a:outerShdw blurRad="38100" dist="25400" dir="5400000" algn="ctr" rotWithShape="0">
                  <a:srgbClr val="6E747A">
                    <a:alpha val="43000"/>
                  </a:srgbClr>
                </a:outerShdw>
              </a:effectLst>
            </a:endParaRPr>
          </a:p>
        </p:txBody>
      </p:sp>
      <p:pic>
        <p:nvPicPr>
          <p:cNvPr id="22" name="Bildobjekt 21">
            <a:extLst>
              <a:ext uri="{FF2B5EF4-FFF2-40B4-BE49-F238E27FC236}">
                <a16:creationId xmlns:a16="http://schemas.microsoft.com/office/drawing/2014/main" id="{2E26D134-4742-BCA8-8D69-B967891F186D}"/>
              </a:ext>
            </a:extLst>
          </p:cNvPr>
          <p:cNvPicPr>
            <a:picLocks noChangeAspect="1"/>
          </p:cNvPicPr>
          <p:nvPr/>
        </p:nvPicPr>
        <p:blipFill>
          <a:blip r:embed="rId3"/>
          <a:stretch>
            <a:fillRect/>
          </a:stretch>
        </p:blipFill>
        <p:spPr>
          <a:xfrm>
            <a:off x="4080839" y="4587446"/>
            <a:ext cx="2857842" cy="1431753"/>
          </a:xfrm>
          <a:prstGeom prst="rect">
            <a:avLst/>
          </a:prstGeom>
        </p:spPr>
      </p:pic>
      <p:pic>
        <p:nvPicPr>
          <p:cNvPr id="23" name="Bildobjekt 22">
            <a:extLst>
              <a:ext uri="{FF2B5EF4-FFF2-40B4-BE49-F238E27FC236}">
                <a16:creationId xmlns:a16="http://schemas.microsoft.com/office/drawing/2014/main" id="{31A0C636-3A8D-597C-9F7B-19D338D97790}"/>
              </a:ext>
            </a:extLst>
          </p:cNvPr>
          <p:cNvPicPr>
            <a:picLocks noChangeAspect="1"/>
          </p:cNvPicPr>
          <p:nvPr/>
        </p:nvPicPr>
        <p:blipFill>
          <a:blip r:embed="rId3"/>
          <a:stretch>
            <a:fillRect/>
          </a:stretch>
        </p:blipFill>
        <p:spPr>
          <a:xfrm>
            <a:off x="7228888" y="4509341"/>
            <a:ext cx="2810246" cy="1587962"/>
          </a:xfrm>
          <a:prstGeom prst="rect">
            <a:avLst/>
          </a:prstGeom>
        </p:spPr>
      </p:pic>
      <p:sp>
        <p:nvSpPr>
          <p:cNvPr id="28" name="textruta 27">
            <a:extLst>
              <a:ext uri="{FF2B5EF4-FFF2-40B4-BE49-F238E27FC236}">
                <a16:creationId xmlns:a16="http://schemas.microsoft.com/office/drawing/2014/main" id="{36A17A44-1F40-C966-1751-ABD5815BFAC2}"/>
              </a:ext>
            </a:extLst>
          </p:cNvPr>
          <p:cNvSpPr txBox="1"/>
          <p:nvPr/>
        </p:nvSpPr>
        <p:spPr>
          <a:xfrm flipH="1">
            <a:off x="7664587" y="5074024"/>
            <a:ext cx="2304166" cy="369332"/>
          </a:xfrm>
          <a:prstGeom prst="rect">
            <a:avLst/>
          </a:prstGeom>
          <a:noFill/>
        </p:spPr>
        <p:txBody>
          <a:bodyPr wrap="square" rtlCol="0">
            <a:spAutoFit/>
          </a:bodyPr>
          <a:lstStyle/>
          <a:p>
            <a:r>
              <a:rPr lang="lv-LV" dirty="0"/>
              <a:t>Atkritumi</a:t>
            </a:r>
            <a:endParaRPr lang="sv-SE" dirty="0"/>
          </a:p>
        </p:txBody>
      </p:sp>
      <p:sp>
        <p:nvSpPr>
          <p:cNvPr id="29" name="textruta 28">
            <a:extLst>
              <a:ext uri="{FF2B5EF4-FFF2-40B4-BE49-F238E27FC236}">
                <a16:creationId xmlns:a16="http://schemas.microsoft.com/office/drawing/2014/main" id="{E574EC6F-CBEC-2BD5-BB61-300F8C2DE9F7}"/>
              </a:ext>
            </a:extLst>
          </p:cNvPr>
          <p:cNvSpPr txBox="1"/>
          <p:nvPr/>
        </p:nvSpPr>
        <p:spPr>
          <a:xfrm>
            <a:off x="4248048" y="5074024"/>
            <a:ext cx="1847952" cy="369332"/>
          </a:xfrm>
          <a:prstGeom prst="rect">
            <a:avLst/>
          </a:prstGeom>
          <a:noFill/>
        </p:spPr>
        <p:txBody>
          <a:bodyPr wrap="square" rtlCol="0">
            <a:spAutoFit/>
          </a:bodyPr>
          <a:lstStyle/>
          <a:p>
            <a:r>
              <a:rPr lang="lv-LV" dirty="0"/>
              <a:t>Izmantošana</a:t>
            </a:r>
            <a:endParaRPr lang="sv-SE" dirty="0"/>
          </a:p>
        </p:txBody>
      </p:sp>
    </p:spTree>
    <p:extLst>
      <p:ext uri="{BB962C8B-B14F-4D97-AF65-F5344CB8AC3E}">
        <p14:creationId xmlns:p14="http://schemas.microsoft.com/office/powerpoint/2010/main" val="306639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C27A9-176D-595E-A077-D000B7C64D22}"/>
              </a:ext>
            </a:extLst>
          </p:cNvPr>
          <p:cNvSpPr>
            <a:spLocks noGrp="1"/>
          </p:cNvSpPr>
          <p:nvPr>
            <p:ph type="title"/>
          </p:nvPr>
        </p:nvSpPr>
        <p:spPr>
          <a:xfrm>
            <a:off x="699655" y="559212"/>
            <a:ext cx="11492345" cy="1356360"/>
          </a:xfrm>
        </p:spPr>
        <p:txBody>
          <a:bodyPr>
            <a:normAutofit/>
          </a:bodyPr>
          <a:lstStyle/>
          <a:p>
            <a:pPr marL="228600" marR="0" lvl="0" indent="-228600" defTabSz="914400" rtl="0" eaLnBrk="1" fontAlgn="auto" latinLnBrk="0" hangingPunct="1">
              <a:lnSpc>
                <a:spcPct val="90000"/>
              </a:lnSpc>
              <a:spcBef>
                <a:spcPts val="1000"/>
              </a:spcBef>
              <a:spcAft>
                <a:spcPts val="0"/>
              </a:spcAft>
              <a:tabLst/>
              <a:defRPr/>
            </a:pPr>
            <a:r>
              <a:rPr lang="lv-LV" dirty="0"/>
              <a:t>Aprites</a:t>
            </a:r>
            <a:r>
              <a:rPr lang="en-US" dirty="0"/>
              <a:t> </a:t>
            </a:r>
            <a:r>
              <a:rPr lang="en-US" dirty="0" err="1"/>
              <a:t>ekonomikas</a:t>
            </a:r>
            <a:r>
              <a:rPr lang="en-US" dirty="0"/>
              <a:t> </a:t>
            </a:r>
            <a:r>
              <a:rPr lang="lv-LV" dirty="0"/>
              <a:t>definīcijas </a:t>
            </a:r>
            <a:r>
              <a:rPr lang="en-US" dirty="0" err="1"/>
              <a:t>koncepc</a:t>
            </a:r>
            <a:r>
              <a:rPr lang="lv-LV" dirty="0" err="1"/>
              <a:t>ija</a:t>
            </a:r>
            <a:r>
              <a:rPr lang="en-US" dirty="0">
                <a:solidFill>
                  <a:schemeClr val="tx1"/>
                </a:solidFill>
              </a:rPr>
              <a:t>:</a:t>
            </a:r>
            <a:endParaRPr lang="sv-SE" dirty="0">
              <a:solidFill>
                <a:schemeClr val="tx1"/>
              </a:solidFill>
            </a:endParaRPr>
          </a:p>
        </p:txBody>
      </p:sp>
      <p:sp>
        <p:nvSpPr>
          <p:cNvPr id="3" name="Platshållare för innehåll 2">
            <a:extLst>
              <a:ext uri="{FF2B5EF4-FFF2-40B4-BE49-F238E27FC236}">
                <a16:creationId xmlns:a16="http://schemas.microsoft.com/office/drawing/2014/main" id="{24DD014D-C26C-2FB4-E454-EDED70FAC737}"/>
              </a:ext>
            </a:extLst>
          </p:cNvPr>
          <p:cNvSpPr>
            <a:spLocks noGrp="1"/>
          </p:cNvSpPr>
          <p:nvPr>
            <p:ph idx="1"/>
          </p:nvPr>
        </p:nvSpPr>
        <p:spPr>
          <a:xfrm>
            <a:off x="822960" y="1364567"/>
            <a:ext cx="10515600" cy="5258852"/>
          </a:xfrm>
        </p:spPr>
        <p:txBody>
          <a:bodyPr/>
          <a:lstStyle/>
          <a:p>
            <a:pPr marL="45720" indent="0">
              <a:buNone/>
            </a:pPr>
            <a:endParaRPr lang="sv-SE" sz="2500" dirty="0">
              <a:solidFill>
                <a:prstClr val="black"/>
              </a:solidFill>
              <a:latin typeface="Calibri" panose="020F0502020204030204"/>
              <a:ea typeface="+mj-ea"/>
              <a:cs typeface="+mj-cs"/>
            </a:endParaRPr>
          </a:p>
          <a:p>
            <a:r>
              <a:rPr lang="lv-LV" sz="3600" dirty="0">
                <a:solidFill>
                  <a:prstClr val="black"/>
                </a:solidFill>
                <a:latin typeface="Calibri" panose="020F0502020204030204"/>
                <a:ea typeface="+mj-ea"/>
                <a:cs typeface="+mj-cs"/>
              </a:rPr>
              <a:t>Aprites </a:t>
            </a:r>
            <a:r>
              <a:rPr kumimoji="0" lang="lv-LV" sz="3600" b="0" i="0" u="none" strike="noStrike" kern="1200" cap="none" spc="0" normalizeH="0" baseline="0" noProof="0" dirty="0">
                <a:ln>
                  <a:noFill/>
                </a:ln>
                <a:solidFill>
                  <a:prstClr val="black"/>
                </a:solidFill>
                <a:effectLst/>
                <a:uLnTx/>
                <a:uFillTx/>
                <a:latin typeface="Calibri" panose="020F0502020204030204"/>
                <a:ea typeface="+mj-ea"/>
                <a:cs typeface="+mj-cs"/>
              </a:rPr>
              <a:t>ekonomikā resursi paliek apritē, nevis kļūst par atkritumiem</a:t>
            </a:r>
            <a:br>
              <a:rPr kumimoji="0" lang="sv-SE" sz="3600" b="0" i="0" u="none" strike="noStrike" kern="1200" cap="none" spc="0" normalizeH="0" baseline="0" noProof="0" dirty="0">
                <a:ln>
                  <a:noFill/>
                </a:ln>
                <a:solidFill>
                  <a:prstClr val="black"/>
                </a:solidFill>
                <a:effectLst/>
                <a:uLnTx/>
                <a:uFillTx/>
                <a:latin typeface="Calibri" panose="020F0502020204030204"/>
                <a:ea typeface="+mj-ea"/>
                <a:cs typeface="+mj-cs"/>
              </a:rPr>
            </a:br>
            <a:endParaRPr lang="sv-SE" sz="3600" dirty="0"/>
          </a:p>
        </p:txBody>
      </p:sp>
      <p:pic>
        <p:nvPicPr>
          <p:cNvPr id="19" name="Bildobjekt 18">
            <a:extLst>
              <a:ext uri="{FF2B5EF4-FFF2-40B4-BE49-F238E27FC236}">
                <a16:creationId xmlns:a16="http://schemas.microsoft.com/office/drawing/2014/main" id="{74F0F358-ABB1-B83E-DB6A-622510D19615}"/>
              </a:ext>
            </a:extLst>
          </p:cNvPr>
          <p:cNvPicPr>
            <a:picLocks noChangeAspect="1"/>
          </p:cNvPicPr>
          <p:nvPr/>
        </p:nvPicPr>
        <p:blipFill>
          <a:blip r:embed="rId3"/>
          <a:stretch>
            <a:fillRect/>
          </a:stretch>
        </p:blipFill>
        <p:spPr>
          <a:xfrm>
            <a:off x="3977322" y="2958353"/>
            <a:ext cx="4554897" cy="3534522"/>
          </a:xfrm>
          <a:prstGeom prst="rect">
            <a:avLst/>
          </a:prstGeom>
        </p:spPr>
      </p:pic>
      <p:sp>
        <p:nvSpPr>
          <p:cNvPr id="20" name="textruta 19">
            <a:extLst>
              <a:ext uri="{FF2B5EF4-FFF2-40B4-BE49-F238E27FC236}">
                <a16:creationId xmlns:a16="http://schemas.microsoft.com/office/drawing/2014/main" id="{574FE749-23A6-A458-0B20-A77A08BB10DC}"/>
              </a:ext>
            </a:extLst>
          </p:cNvPr>
          <p:cNvSpPr txBox="1"/>
          <p:nvPr/>
        </p:nvSpPr>
        <p:spPr>
          <a:xfrm flipH="1">
            <a:off x="5227700" y="3152173"/>
            <a:ext cx="1736600" cy="369332"/>
          </a:xfrm>
          <a:prstGeom prst="rect">
            <a:avLst/>
          </a:prstGeom>
          <a:noFill/>
        </p:spPr>
        <p:txBody>
          <a:bodyPr wrap="square" rtlCol="0">
            <a:spAutoFit/>
          </a:bodyPr>
          <a:lstStyle/>
          <a:p>
            <a:r>
              <a:rPr lang="lv-LV" dirty="0"/>
              <a:t>Ražošana</a:t>
            </a:r>
            <a:endParaRPr lang="sv-SE" dirty="0"/>
          </a:p>
        </p:txBody>
      </p:sp>
      <p:sp>
        <p:nvSpPr>
          <p:cNvPr id="21" name="textruta 20">
            <a:extLst>
              <a:ext uri="{FF2B5EF4-FFF2-40B4-BE49-F238E27FC236}">
                <a16:creationId xmlns:a16="http://schemas.microsoft.com/office/drawing/2014/main" id="{20C9A7C2-46F6-8358-6D3E-7E2DCF09EB0B}"/>
              </a:ext>
            </a:extLst>
          </p:cNvPr>
          <p:cNvSpPr txBox="1"/>
          <p:nvPr/>
        </p:nvSpPr>
        <p:spPr>
          <a:xfrm>
            <a:off x="6257364" y="4823013"/>
            <a:ext cx="1490097" cy="369332"/>
          </a:xfrm>
          <a:prstGeom prst="rect">
            <a:avLst/>
          </a:prstGeom>
          <a:noFill/>
        </p:spPr>
        <p:txBody>
          <a:bodyPr wrap="square" rtlCol="0">
            <a:spAutoFit/>
          </a:bodyPr>
          <a:lstStyle/>
          <a:p>
            <a:r>
              <a:rPr lang="lv-LV" dirty="0"/>
              <a:t>Izmantošana</a:t>
            </a:r>
            <a:endParaRPr lang="sv-SE" dirty="0"/>
          </a:p>
        </p:txBody>
      </p:sp>
      <p:sp>
        <p:nvSpPr>
          <p:cNvPr id="22" name="textruta 21">
            <a:extLst>
              <a:ext uri="{FF2B5EF4-FFF2-40B4-BE49-F238E27FC236}">
                <a16:creationId xmlns:a16="http://schemas.microsoft.com/office/drawing/2014/main" id="{4880F516-93EA-7959-F8F0-DEA3FFA46BFD}"/>
              </a:ext>
            </a:extLst>
          </p:cNvPr>
          <p:cNvSpPr txBox="1"/>
          <p:nvPr/>
        </p:nvSpPr>
        <p:spPr>
          <a:xfrm>
            <a:off x="3956567" y="4638347"/>
            <a:ext cx="1326776" cy="369332"/>
          </a:xfrm>
          <a:prstGeom prst="rect">
            <a:avLst/>
          </a:prstGeom>
          <a:noFill/>
        </p:spPr>
        <p:txBody>
          <a:bodyPr wrap="square" rtlCol="0">
            <a:spAutoFit/>
          </a:bodyPr>
          <a:lstStyle/>
          <a:p>
            <a:r>
              <a:rPr lang="lv-LV" dirty="0"/>
              <a:t>Pārstrāde</a:t>
            </a:r>
            <a:endParaRPr lang="sv-SE" dirty="0"/>
          </a:p>
        </p:txBody>
      </p:sp>
    </p:spTree>
    <p:extLst>
      <p:ext uri="{BB962C8B-B14F-4D97-AF65-F5344CB8AC3E}">
        <p14:creationId xmlns:p14="http://schemas.microsoft.com/office/powerpoint/2010/main" val="348515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6577109-A1AB-5326-375C-1E1E2EE39380}"/>
              </a:ext>
            </a:extLst>
          </p:cNvPr>
          <p:cNvPicPr>
            <a:picLocks noChangeAspect="1"/>
          </p:cNvPicPr>
          <p:nvPr/>
        </p:nvPicPr>
        <p:blipFill>
          <a:blip r:embed="rId3"/>
          <a:stretch>
            <a:fillRect/>
          </a:stretch>
        </p:blipFill>
        <p:spPr>
          <a:xfrm>
            <a:off x="2088043" y="294335"/>
            <a:ext cx="7813682" cy="6056538"/>
          </a:xfrm>
          <a:prstGeom prst="rect">
            <a:avLst/>
          </a:prstGeom>
        </p:spPr>
      </p:pic>
    </p:spTree>
    <p:extLst>
      <p:ext uri="{BB962C8B-B14F-4D97-AF65-F5344CB8AC3E}">
        <p14:creationId xmlns:p14="http://schemas.microsoft.com/office/powerpoint/2010/main" val="89246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1046F09A-4303-D1A7-9895-B9960DD7E14F}"/>
              </a:ext>
            </a:extLst>
          </p:cNvPr>
          <p:cNvSpPr>
            <a:spLocks noGrp="1"/>
          </p:cNvSpPr>
          <p:nvPr>
            <p:ph type="title"/>
          </p:nvPr>
        </p:nvSpPr>
        <p:spPr/>
        <p:txBody>
          <a:bodyPr/>
          <a:lstStyle/>
          <a:p>
            <a:r>
              <a:rPr lang="lv-LV" dirty="0"/>
              <a:t>"</a:t>
            </a:r>
            <a:r>
              <a:rPr lang="lv-LV" dirty="0" err="1"/>
              <a:t>Bioekonomikas</a:t>
            </a:r>
            <a:r>
              <a:rPr lang="lv-LV" dirty="0"/>
              <a:t> koncepcijas kopsavilkums"</a:t>
            </a:r>
            <a:endParaRPr lang="sv-SE" dirty="0"/>
          </a:p>
        </p:txBody>
      </p:sp>
      <p:sp>
        <p:nvSpPr>
          <p:cNvPr id="6" name="Platshållare för innehåll 5">
            <a:extLst>
              <a:ext uri="{FF2B5EF4-FFF2-40B4-BE49-F238E27FC236}">
                <a16:creationId xmlns:a16="http://schemas.microsoft.com/office/drawing/2014/main" id="{EB756AF7-7060-F288-67B5-A846C50D616E}"/>
              </a:ext>
            </a:extLst>
          </p:cNvPr>
          <p:cNvSpPr>
            <a:spLocks noGrp="1"/>
          </p:cNvSpPr>
          <p:nvPr>
            <p:ph idx="1"/>
          </p:nvPr>
        </p:nvSpPr>
        <p:spPr/>
        <p:txBody>
          <a:bodyPr/>
          <a:lstStyle/>
          <a:p>
            <a:pPr>
              <a:lnSpc>
                <a:spcPct val="107000"/>
              </a:lnSpc>
              <a:spcAft>
                <a:spcPts val="800"/>
              </a:spcAft>
            </a:pP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https://www.youtube.com/watch?v=hx-jZmE-2_U</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6126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2" name="Rubrik 1">
            <a:extLst>
              <a:ext uri="{FF2B5EF4-FFF2-40B4-BE49-F238E27FC236}">
                <a16:creationId xmlns:a16="http://schemas.microsoft.com/office/drawing/2014/main" id="{D8EA7EB8-CE20-9FC7-8B67-52E8AEDA365A}"/>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dirty="0" err="1"/>
              <a:t>Kāpēc</a:t>
            </a:r>
            <a:r>
              <a:rPr lang="en-US" dirty="0"/>
              <a:t> </a:t>
            </a:r>
            <a:r>
              <a:rPr lang="lv-LV" dirty="0"/>
              <a:t>Aprites</a:t>
            </a:r>
            <a:r>
              <a:rPr lang="en-US" dirty="0"/>
              <a:t> </a:t>
            </a:r>
            <a:r>
              <a:rPr lang="en-US" dirty="0" err="1"/>
              <a:t>Bioekonomika</a:t>
            </a:r>
            <a:r>
              <a:rPr lang="en-US" dirty="0"/>
              <a:t>?</a:t>
            </a:r>
            <a:r>
              <a:rPr lang="lv-LV" dirty="0"/>
              <a:t> </a:t>
            </a:r>
            <a:r>
              <a:rPr lang="en-US" dirty="0"/>
              <a:t>(</a:t>
            </a:r>
            <a:r>
              <a:rPr lang="lv-LV" dirty="0"/>
              <a:t>uzdevums grupās</a:t>
            </a:r>
            <a:r>
              <a:rPr lang="en-US" dirty="0"/>
              <a:t>)</a:t>
            </a:r>
          </a:p>
        </p:txBody>
      </p:sp>
      <p:pic>
        <p:nvPicPr>
          <p:cNvPr id="6" name="Platshållare för innehåll 5" descr="Gruppkreativitet kontur">
            <a:extLst>
              <a:ext uri="{FF2B5EF4-FFF2-40B4-BE49-F238E27FC236}">
                <a16:creationId xmlns:a16="http://schemas.microsoft.com/office/drawing/2014/main" id="{D2CF8CF2-B172-56E4-7EF7-B3658200CBE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6621" y="2093789"/>
            <a:ext cx="2896569" cy="2896569"/>
          </a:xfrm>
          <a:prstGeom prst="rect">
            <a:avLst/>
          </a:prstGeom>
        </p:spPr>
      </p:pic>
      <p:sp>
        <p:nvSpPr>
          <p:cNvPr id="12" name="Platshållare för innehåll 2">
            <a:extLst>
              <a:ext uri="{FF2B5EF4-FFF2-40B4-BE49-F238E27FC236}">
                <a16:creationId xmlns:a16="http://schemas.microsoft.com/office/drawing/2014/main" id="{51C119F1-5682-E50D-9784-75DD2C388F6D}"/>
              </a:ext>
            </a:extLst>
          </p:cNvPr>
          <p:cNvSpPr>
            <a:spLocks noGrp="1"/>
          </p:cNvSpPr>
          <p:nvPr>
            <p:ph sz="half" idx="1"/>
          </p:nvPr>
        </p:nvSpPr>
        <p:spPr>
          <a:xfrm>
            <a:off x="4490977" y="2057400"/>
            <a:ext cx="6524894" cy="4038600"/>
          </a:xfrm>
        </p:spPr>
        <p:txBody>
          <a:bodyPr vert="horz" lIns="91440" tIns="45720" rIns="91440" bIns="45720" rtlCol="0">
            <a:normAutofit/>
          </a:bodyPr>
          <a:lstStyle/>
          <a:p>
            <a:r>
              <a:rPr lang="lv-LV" dirty="0">
                <a:solidFill>
                  <a:schemeClr val="tx1"/>
                </a:solidFill>
              </a:rPr>
              <a:t>Diskusijas mazajās grupās:</a:t>
            </a:r>
            <a:endParaRPr lang="en-US" dirty="0">
              <a:solidFill>
                <a:schemeClr val="tx1"/>
              </a:solidFill>
            </a:endParaRPr>
          </a:p>
          <a:p>
            <a:pPr marL="45720"/>
            <a:r>
              <a:rPr lang="en-US" dirty="0">
                <a:solidFill>
                  <a:schemeClr val="tx1"/>
                </a:solidFill>
              </a:rPr>
              <a:t>- </a:t>
            </a:r>
            <a:r>
              <a:rPr lang="en-US" dirty="0" err="1">
                <a:solidFill>
                  <a:schemeClr val="tx1"/>
                </a:solidFill>
              </a:rPr>
              <a:t>Sniedziet</a:t>
            </a:r>
            <a:r>
              <a:rPr lang="en-US" dirty="0">
                <a:solidFill>
                  <a:schemeClr val="tx1"/>
                </a:solidFill>
              </a:rPr>
              <a:t> </a:t>
            </a:r>
            <a:r>
              <a:rPr lang="en-US" dirty="0" err="1">
                <a:solidFill>
                  <a:schemeClr val="tx1"/>
                </a:solidFill>
              </a:rPr>
              <a:t>piemērus</a:t>
            </a:r>
            <a:r>
              <a:rPr lang="en-US" dirty="0">
                <a:solidFill>
                  <a:schemeClr val="tx1"/>
                </a:solidFill>
              </a:rPr>
              <a:t> </a:t>
            </a:r>
            <a:r>
              <a:rPr lang="lv-LV" dirty="0">
                <a:solidFill>
                  <a:schemeClr val="tx1"/>
                </a:solidFill>
              </a:rPr>
              <a:t>aprites</a:t>
            </a:r>
            <a:r>
              <a:rPr lang="en-US" dirty="0">
                <a:solidFill>
                  <a:schemeClr val="tx1"/>
                </a:solidFill>
              </a:rPr>
              <a:t> </a:t>
            </a:r>
            <a:r>
              <a:rPr lang="en-US" dirty="0" err="1">
                <a:solidFill>
                  <a:schemeClr val="tx1"/>
                </a:solidFill>
              </a:rPr>
              <a:t>sistēmām</a:t>
            </a:r>
            <a:r>
              <a:rPr lang="en-US" dirty="0">
                <a:solidFill>
                  <a:schemeClr val="tx1"/>
                </a:solidFill>
              </a:rPr>
              <a:t>.</a:t>
            </a:r>
          </a:p>
          <a:p>
            <a:pPr marL="45720"/>
            <a:r>
              <a:rPr lang="en-US" dirty="0">
                <a:solidFill>
                  <a:schemeClr val="tx1"/>
                </a:solidFill>
              </a:rPr>
              <a:t>- Ko </a:t>
            </a:r>
            <a:r>
              <a:rPr lang="en-US" dirty="0" err="1">
                <a:solidFill>
                  <a:schemeClr val="tx1"/>
                </a:solidFill>
              </a:rPr>
              <a:t>mēs</a:t>
            </a:r>
            <a:r>
              <a:rPr lang="en-US" dirty="0">
                <a:solidFill>
                  <a:schemeClr val="tx1"/>
                </a:solidFill>
              </a:rPr>
              <a:t> </a:t>
            </a:r>
            <a:r>
              <a:rPr lang="en-US" dirty="0" err="1">
                <a:solidFill>
                  <a:schemeClr val="tx1"/>
                </a:solidFill>
              </a:rPr>
              <a:t>iegūsim</a:t>
            </a:r>
            <a:r>
              <a:rPr lang="en-US" dirty="0">
                <a:solidFill>
                  <a:schemeClr val="tx1"/>
                </a:solidFill>
              </a:rPr>
              <a:t>, </a:t>
            </a:r>
            <a:r>
              <a:rPr lang="en-US" dirty="0" err="1">
                <a:solidFill>
                  <a:schemeClr val="tx1"/>
                </a:solidFill>
              </a:rPr>
              <a:t>palielinot</a:t>
            </a:r>
            <a:r>
              <a:rPr lang="en-US" dirty="0">
                <a:solidFill>
                  <a:schemeClr val="tx1"/>
                </a:solidFill>
              </a:rPr>
              <a:t> bio</a:t>
            </a:r>
            <a:r>
              <a:rPr lang="lv-LV" dirty="0">
                <a:solidFill>
                  <a:schemeClr val="tx1"/>
                </a:solidFill>
              </a:rPr>
              <a:t>aprites</a:t>
            </a:r>
            <a:r>
              <a:rPr lang="en-US" dirty="0">
                <a:solidFill>
                  <a:schemeClr val="tx1"/>
                </a:solidFill>
              </a:rPr>
              <a:t> </a:t>
            </a:r>
            <a:r>
              <a:rPr lang="en-US" dirty="0" err="1">
                <a:solidFill>
                  <a:schemeClr val="tx1"/>
                </a:solidFill>
              </a:rPr>
              <a:t>sistēmu</a:t>
            </a:r>
            <a:r>
              <a:rPr lang="en-US" dirty="0">
                <a:solidFill>
                  <a:schemeClr val="tx1"/>
                </a:solidFill>
              </a:rPr>
              <a:t> </a:t>
            </a:r>
            <a:r>
              <a:rPr lang="en-US" dirty="0" err="1">
                <a:solidFill>
                  <a:schemeClr val="tx1"/>
                </a:solidFill>
              </a:rPr>
              <a:t>izmantošanu</a:t>
            </a:r>
            <a:r>
              <a:rPr lang="en-US" dirty="0">
                <a:solidFill>
                  <a:schemeClr val="tx1"/>
                </a:solidFill>
              </a:rPr>
              <a:t>?</a:t>
            </a:r>
          </a:p>
        </p:txBody>
      </p:sp>
    </p:spTree>
    <p:extLst>
      <p:ext uri="{BB962C8B-B14F-4D97-AF65-F5344CB8AC3E}">
        <p14:creationId xmlns:p14="http://schemas.microsoft.com/office/powerpoint/2010/main" val="217194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A53D2A-86EB-F1F3-A625-44CD91D47497}"/>
              </a:ext>
            </a:extLst>
          </p:cNvPr>
          <p:cNvSpPr>
            <a:spLocks noGrp="1"/>
          </p:cNvSpPr>
          <p:nvPr>
            <p:ph type="title"/>
          </p:nvPr>
        </p:nvSpPr>
        <p:spPr/>
        <p:txBody>
          <a:bodyPr>
            <a:normAutofit/>
          </a:bodyPr>
          <a:lstStyle/>
          <a:p>
            <a:r>
              <a:rPr lang="en-US" dirty="0" err="1"/>
              <a:t>Daži</a:t>
            </a:r>
            <a:r>
              <a:rPr lang="en-US" dirty="0"/>
              <a:t> </a:t>
            </a:r>
            <a:r>
              <a:rPr lang="en-US" dirty="0" err="1"/>
              <a:t>piemēri</a:t>
            </a:r>
            <a:r>
              <a:rPr lang="en-US" dirty="0"/>
              <a:t>, </a:t>
            </a:r>
            <a:r>
              <a:rPr lang="en-US" dirty="0" err="1"/>
              <a:t>kā</a:t>
            </a:r>
            <a:r>
              <a:rPr lang="en-US" dirty="0"/>
              <a:t> </a:t>
            </a:r>
            <a:r>
              <a:rPr lang="lv-LV" dirty="0"/>
              <a:t>aprites</a:t>
            </a:r>
            <a:r>
              <a:rPr lang="en-US" dirty="0"/>
              <a:t> </a:t>
            </a:r>
            <a:r>
              <a:rPr lang="en-US" dirty="0" err="1"/>
              <a:t>bioekonomikas</a:t>
            </a:r>
            <a:r>
              <a:rPr lang="en-US" dirty="0"/>
              <a:t> </a:t>
            </a:r>
            <a:r>
              <a:rPr lang="en-US" dirty="0" err="1"/>
              <a:t>pozitīvā</a:t>
            </a:r>
            <a:r>
              <a:rPr lang="en-US" dirty="0"/>
              <a:t> </a:t>
            </a:r>
            <a:r>
              <a:rPr lang="en-US" dirty="0" err="1"/>
              <a:t>ietekme</a:t>
            </a:r>
            <a:r>
              <a:rPr lang="en-US" dirty="0"/>
              <a:t> </a:t>
            </a:r>
            <a:r>
              <a:rPr lang="en-US" dirty="0" err="1"/>
              <a:t>izpaužas</a:t>
            </a:r>
            <a:r>
              <a:rPr lang="en-US" dirty="0"/>
              <a:t> </a:t>
            </a:r>
            <a:r>
              <a:rPr lang="en-US" dirty="0" err="1"/>
              <a:t>uz</a:t>
            </a:r>
            <a:r>
              <a:rPr lang="en-US" dirty="0"/>
              <a:t> </a:t>
            </a:r>
            <a:r>
              <a:rPr lang="en-US" dirty="0" err="1"/>
              <a:t>vidi</a:t>
            </a:r>
            <a:r>
              <a:rPr lang="en-US" dirty="0"/>
              <a:t>:</a:t>
            </a:r>
            <a:endParaRPr lang="sv-SE" dirty="0"/>
          </a:p>
        </p:txBody>
      </p:sp>
      <p:sp>
        <p:nvSpPr>
          <p:cNvPr id="5" name="Platshållare för innehåll 4">
            <a:extLst>
              <a:ext uri="{FF2B5EF4-FFF2-40B4-BE49-F238E27FC236}">
                <a16:creationId xmlns:a16="http://schemas.microsoft.com/office/drawing/2014/main" id="{BB6B8176-164A-6DBD-A629-34E74CAE2172}"/>
              </a:ext>
            </a:extLst>
          </p:cNvPr>
          <p:cNvSpPr>
            <a:spLocks noGrp="1"/>
          </p:cNvSpPr>
          <p:nvPr>
            <p:ph idx="1"/>
          </p:nvPr>
        </p:nvSpPr>
        <p:spPr/>
        <p:txBody>
          <a:bodyPr>
            <a:normAutofit lnSpcReduction="10000"/>
          </a:bodyPr>
          <a:lstStyle/>
          <a:p>
            <a:r>
              <a:rPr lang="lv-LV" b="1" dirty="0">
                <a:solidFill>
                  <a:schemeClr val="tx1"/>
                </a:solidFill>
              </a:rPr>
              <a:t>Ietaupīt 2,5 miljardus CO2 ekvivalentu gadā ES: Aprites </a:t>
            </a:r>
            <a:r>
              <a:rPr lang="lv-LV" b="1" dirty="0" err="1">
                <a:solidFill>
                  <a:schemeClr val="tx1"/>
                </a:solidFill>
              </a:rPr>
              <a:t>bioekonomikas</a:t>
            </a:r>
            <a:r>
              <a:rPr lang="lv-LV" b="1" dirty="0">
                <a:solidFill>
                  <a:schemeClr val="tx1"/>
                </a:solidFill>
              </a:rPr>
              <a:t> risinājumi palīdz samazināt CO2 emisijas, tādējādi mazāk piesārņojot atmosfēru.</a:t>
            </a:r>
          </a:p>
          <a:p>
            <a:r>
              <a:rPr lang="lv-LV" b="1" dirty="0">
                <a:solidFill>
                  <a:schemeClr val="tx1"/>
                </a:solidFill>
              </a:rPr>
              <a:t>Biogāze no kūtsmēsliem: Šis enerģijas avots būtiski mazinājis siltumnīcefekta gāzu ietekmi uz klimatu, jo tas ļauj efektīvi izmantot atkritumus un samazināt metāna emisijas.</a:t>
            </a:r>
          </a:p>
          <a:p>
            <a:r>
              <a:rPr lang="lv-LV" b="1" dirty="0">
                <a:solidFill>
                  <a:schemeClr val="tx1"/>
                </a:solidFill>
              </a:rPr>
              <a:t>Atjaunojamais </a:t>
            </a:r>
            <a:r>
              <a:rPr lang="lv-LV" b="1" dirty="0" err="1">
                <a:solidFill>
                  <a:schemeClr val="tx1"/>
                </a:solidFill>
              </a:rPr>
              <a:t>etanols</a:t>
            </a:r>
            <a:r>
              <a:rPr lang="lv-LV" b="1" dirty="0">
                <a:solidFill>
                  <a:schemeClr val="tx1"/>
                </a:solidFill>
              </a:rPr>
              <a:t>: Salīdzinot ar fosilajiem degvielām, </a:t>
            </a:r>
            <a:r>
              <a:rPr lang="lv-LV" b="1" dirty="0" err="1">
                <a:solidFill>
                  <a:schemeClr val="tx1"/>
                </a:solidFill>
              </a:rPr>
              <a:t>etanols</a:t>
            </a:r>
            <a:r>
              <a:rPr lang="lv-LV" b="1" dirty="0">
                <a:solidFill>
                  <a:schemeClr val="tx1"/>
                </a:solidFill>
              </a:rPr>
              <a:t> samazina siltumnīcefekta gāzu emisijas par 77%, tādējādi veicinot tīrāku enerģijas patēriņu.</a:t>
            </a:r>
          </a:p>
          <a:p>
            <a:r>
              <a:rPr lang="lv-LV" b="1" dirty="0" err="1">
                <a:solidFill>
                  <a:schemeClr val="tx1"/>
                </a:solidFill>
              </a:rPr>
              <a:t>Biopiedevas</a:t>
            </a:r>
            <a:r>
              <a:rPr lang="lv-LV" b="1" dirty="0">
                <a:solidFill>
                  <a:schemeClr val="tx1"/>
                </a:solidFill>
              </a:rPr>
              <a:t> var sasniegt ievērojamas emisiju samazināšanu: </a:t>
            </a:r>
            <a:r>
              <a:rPr lang="lv-LV" b="1" dirty="0" err="1">
                <a:solidFill>
                  <a:schemeClr val="tx1"/>
                </a:solidFill>
              </a:rPr>
              <a:t>Biodīzelis</a:t>
            </a:r>
            <a:r>
              <a:rPr lang="lv-LV" b="1" dirty="0">
                <a:solidFill>
                  <a:schemeClr val="tx1"/>
                </a:solidFill>
              </a:rPr>
              <a:t> var samazināt emisijas par 50%-90% salīdzinājumā ar tradicionālo dīzeļdegvielu, sniedzot būtisku ieguldījumu gaisa kvalitātes uzlabošanā.</a:t>
            </a:r>
            <a:endParaRPr lang="sv-SE" dirty="0"/>
          </a:p>
          <a:p>
            <a:pPr marL="45720" indent="0">
              <a:buNone/>
            </a:pPr>
            <a:endParaRPr lang="sv-SE" dirty="0"/>
          </a:p>
          <a:p>
            <a:endParaRPr lang="sv-SE" dirty="0"/>
          </a:p>
        </p:txBody>
      </p:sp>
    </p:spTree>
    <p:extLst>
      <p:ext uri="{BB962C8B-B14F-4D97-AF65-F5344CB8AC3E}">
        <p14:creationId xmlns:p14="http://schemas.microsoft.com/office/powerpoint/2010/main" val="3999884145"/>
      </p:ext>
    </p:extLst>
  </p:cSld>
  <p:clrMapOvr>
    <a:masterClrMapping/>
  </p:clrMapOvr>
</p:sld>
</file>

<file path=ppt/theme/theme1.xml><?xml version="1.0" encoding="utf-8"?>
<a:theme xmlns:a="http://schemas.openxmlformats.org/drawingml/2006/main" name="Grund">
  <a:themeElements>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Grun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un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9e18e68-21d8-4930-99a1-9aaeddcd3441">
      <Terms xmlns="http://schemas.microsoft.com/office/infopath/2007/PartnerControls"/>
    </lcf76f155ced4ddcb4097134ff3c332f>
    <TaxCatchAll xmlns="42279743-b44f-4317-bc84-ba53d88bca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B2B6CCAA991A04AABB0A89969B42F67" ma:contentTypeVersion="15" ma:contentTypeDescription="Create a new document." ma:contentTypeScope="" ma:versionID="070d058404141dbfc018b567072b3574">
  <xsd:schema xmlns:xsd="http://www.w3.org/2001/XMLSchema" xmlns:xs="http://www.w3.org/2001/XMLSchema" xmlns:p="http://schemas.microsoft.com/office/2006/metadata/properties" xmlns:ns2="69e18e68-21d8-4930-99a1-9aaeddcd3441" xmlns:ns3="42279743-b44f-4317-bc84-ba53d88bca7c" targetNamespace="http://schemas.microsoft.com/office/2006/metadata/properties" ma:root="true" ma:fieldsID="16027e59a33a17f43c4137733e6314c1" ns2:_="" ns3:_="">
    <xsd:import namespace="69e18e68-21d8-4930-99a1-9aaeddcd3441"/>
    <xsd:import namespace="42279743-b44f-4317-bc84-ba53d88bca7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18e68-21d8-4930-99a1-9aaeddcd34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1edf0-826a-467d-9825-d0ed936e2d0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279743-b44f-4317-bc84-ba53d88bca7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c2d80f8-6f45-41bf-8715-32477ca9f37d}" ma:internalName="TaxCatchAll" ma:showField="CatchAllData" ma:web="42279743-b44f-4317-bc84-ba53d88bca7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B64EB0-CBDA-4AC9-9635-996F29F15CAA}">
  <ds:schemaRefs>
    <ds:schemaRef ds:uri="http://schemas.microsoft.com/sharepoint/v3/contenttype/forms"/>
  </ds:schemaRefs>
</ds:datastoreItem>
</file>

<file path=customXml/itemProps2.xml><?xml version="1.0" encoding="utf-8"?>
<ds:datastoreItem xmlns:ds="http://schemas.openxmlformats.org/officeDocument/2006/customXml" ds:itemID="{A74D1A12-C5B4-4428-AE35-ED1BCA361A83}">
  <ds:schemaRefs>
    <ds:schemaRef ds:uri="http://schemas.microsoft.com/office/2006/metadata/properties"/>
    <ds:schemaRef ds:uri="http://schemas.microsoft.com/office/infopath/2007/PartnerControls"/>
    <ds:schemaRef ds:uri="597d7713-8a3d-4bd2-ae30-edced55b2c1b"/>
    <ds:schemaRef ds:uri="dc7dc3a9-fd06-4589-be65-8e72632e01e9"/>
    <ds:schemaRef ds:uri="f38ea1ab-84e5-4df8-9b30-e751a5b573b7"/>
    <ds:schemaRef ds:uri="4552c23f-a756-462f-8287-3ff35245ed68"/>
    <ds:schemaRef ds:uri="69e18e68-21d8-4930-99a1-9aaeddcd3441"/>
    <ds:schemaRef ds:uri="42279743-b44f-4317-bc84-ba53d88bca7c"/>
  </ds:schemaRefs>
</ds:datastoreItem>
</file>

<file path=customXml/itemProps3.xml><?xml version="1.0" encoding="utf-8"?>
<ds:datastoreItem xmlns:ds="http://schemas.openxmlformats.org/officeDocument/2006/customXml" ds:itemID="{682659FE-D9D6-4F91-9FA2-5BBEF1D682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18e68-21d8-4930-99a1-9aaeddcd3441"/>
    <ds:schemaRef ds:uri="42279743-b44f-4317-bc84-ba53d88bc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1409</TotalTime>
  <Words>1514</Words>
  <Application>Microsoft Office PowerPoint</Application>
  <PresentationFormat>Widescreen</PresentationFormat>
  <Paragraphs>182</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Google Sans</vt:lpstr>
      <vt:lpstr>Grund</vt:lpstr>
      <vt:lpstr>Aprites bioekonomika </vt:lpstr>
      <vt:lpstr>Studiju mērķi</vt:lpstr>
      <vt:lpstr>Termina bioekonomika definīcija:</vt:lpstr>
      <vt:lpstr>  Lineārās ekonomikas jēdziena definīcija:  </vt:lpstr>
      <vt:lpstr>Aprites ekonomikas definīcijas koncepcija:</vt:lpstr>
      <vt:lpstr>PowerPoint Presentation</vt:lpstr>
      <vt:lpstr>"Bioekonomikas koncepcijas kopsavilkums"</vt:lpstr>
      <vt:lpstr>Kāpēc Aprites Bioekonomika? (uzdevums grupās)</vt:lpstr>
      <vt:lpstr>Daži piemēri, kā aprites bioekonomikas pozitīvā ietekme izpaužas uz vidi:</vt:lpstr>
      <vt:lpstr>Terminoloģija un apgalvojumi – saskaņojiet pareizo terminu ar pareizo apgalvojumu…. (Rakstiet terminu numuru iepretim katram apgalvojumam) </vt:lpstr>
      <vt:lpstr> Terminu vārdnīca </vt:lpstr>
      <vt:lpstr>Kāpēc biorefinerija?</vt:lpstr>
      <vt:lpstr>Biorafinēriju piemēri</vt:lpstr>
      <vt:lpstr>PowerPoint Presentation</vt:lpstr>
      <vt:lpstr>PowerPoint Presentation</vt:lpstr>
      <vt:lpstr>PowerPoint Presentation</vt:lpstr>
      <vt:lpstr>Biogāzes un atlikumu izmantošanas jomas</vt:lpstr>
      <vt:lpstr>Izmantotās proteīna jomas</vt:lpstr>
      <vt:lpstr>Pirolīzes process un produkti</vt:lpstr>
      <vt:lpstr>Ilgtspējīgas stratēģijas pārejai uz bioekonomiku ar lielāku bioloģiski atvasinātu resursu izmantošanu </vt:lpstr>
      <vt:lpstr>Prīzes līgums</vt:lpstr>
      <vt:lpstr>“Cik brīnišķīgi, ka nevienam nav jāgaida ne mirklis, lai sāktu uzlabot pasauli.”  ~ anne Frank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Laurell</dc:creator>
  <cp:lastModifiedBy>Tord Peder Rafael Luna Araldsen</cp:lastModifiedBy>
  <cp:revision>30</cp:revision>
  <dcterms:created xsi:type="dcterms:W3CDTF">2024-04-12T08:57:35Z</dcterms:created>
  <dcterms:modified xsi:type="dcterms:W3CDTF">2025-03-07T09:18:21Z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0x0101007B2B6CCAA991A04AABB0A89969B42F67</vt:lpwstr>
  </property>
  <property fmtid="{D5CDD505-2E9C-101B-9397-08002B2CF9AE}" pid="3" name="_dlc_DocIdItemGuid">
    <vt:lpwstr>1511825b-1333-4f13-82a4-b0571685f27d</vt:lpwstr>
  </property>
  <property fmtid="{D5CDD505-2E9C-101B-9397-08002B2CF9AE}" pid="4" name="MSIP_Label_fd05046c-7758-4c69-bef0-f1b8587ca14e_Enabled">
    <vt:lpwstr>true</vt:lpwstr>
  </property>
  <property fmtid="{D5CDD505-2E9C-101B-9397-08002B2CF9AE}" pid="5" name="MSIP_Label_fd05046c-7758-4c69-bef0-f1b8587ca14e_SetDate">
    <vt:lpwstr>2025-03-07T09:18:17Z</vt:lpwstr>
  </property>
  <property fmtid="{D5CDD505-2E9C-101B-9397-08002B2CF9AE}" pid="6" name="MSIP_Label_fd05046c-7758-4c69-bef0-f1b8587ca14e_Method">
    <vt:lpwstr>Standard</vt:lpwstr>
  </property>
  <property fmtid="{D5CDD505-2E9C-101B-9397-08002B2CF9AE}" pid="7" name="MSIP_Label_fd05046c-7758-4c69-bef0-f1b8587ca14e_Name">
    <vt:lpwstr>Intern</vt:lpwstr>
  </property>
  <property fmtid="{D5CDD505-2E9C-101B-9397-08002B2CF9AE}" pid="8" name="MSIP_Label_fd05046c-7758-4c69-bef0-f1b8587ca14e_SiteId">
    <vt:lpwstr>4d6d8a90-10fd-4f78-8fc1-5e28844e0292</vt:lpwstr>
  </property>
  <property fmtid="{D5CDD505-2E9C-101B-9397-08002B2CF9AE}" pid="9" name="MSIP_Label_fd05046c-7758-4c69-bef0-f1b8587ca14e_ActionId">
    <vt:lpwstr>aae25bfb-932b-44d1-b95b-0b997650845c</vt:lpwstr>
  </property>
  <property fmtid="{D5CDD505-2E9C-101B-9397-08002B2CF9AE}" pid="10" name="MSIP_Label_fd05046c-7758-4c69-bef0-f1b8587ca14e_ContentBits">
    <vt:lpwstr>0</vt:lpwstr>
  </property>
  <property fmtid="{D5CDD505-2E9C-101B-9397-08002B2CF9AE}" pid="11" name="MSIP_Label_fd05046c-7758-4c69-bef0-f1b8587ca14e_Tag">
    <vt:lpwstr>10, 3, 0, 1</vt:lpwstr>
  </property>
  <property fmtid="{D5CDD505-2E9C-101B-9397-08002B2CF9AE}" pid="12" name="MediaServiceImageTags">
    <vt:lpwstr/>
  </property>
</Properties>
</file>