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4"/>
  </p:sldMasterIdLst>
  <p:notesMasterIdLst>
    <p:notesMasterId r:id="rId27"/>
  </p:notesMasterIdLst>
  <p:sldIdLst>
    <p:sldId id="256" r:id="rId5"/>
    <p:sldId id="274" r:id="rId6"/>
    <p:sldId id="263" r:id="rId7"/>
    <p:sldId id="261" r:id="rId8"/>
    <p:sldId id="262" r:id="rId9"/>
    <p:sldId id="260" r:id="rId10"/>
    <p:sldId id="264" r:id="rId11"/>
    <p:sldId id="267" r:id="rId12"/>
    <p:sldId id="265" r:id="rId13"/>
    <p:sldId id="269" r:id="rId14"/>
    <p:sldId id="259" r:id="rId15"/>
    <p:sldId id="282" r:id="rId16"/>
    <p:sldId id="266" r:id="rId17"/>
    <p:sldId id="285" r:id="rId18"/>
    <p:sldId id="286" r:id="rId19"/>
    <p:sldId id="287" r:id="rId20"/>
    <p:sldId id="275" r:id="rId21"/>
    <p:sldId id="276" r:id="rId22"/>
    <p:sldId id="278" r:id="rId23"/>
    <p:sldId id="280" r:id="rId24"/>
    <p:sldId id="281"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C342DA-5D2F-4DDB-9329-F281488B8EF4}" v="2" dt="2025-03-07T09:16:56.4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54251" autoAdjust="0"/>
  </p:normalViewPr>
  <p:slideViewPr>
    <p:cSldViewPr snapToGrid="0">
      <p:cViewPr varScale="1">
        <p:scale>
          <a:sx n="100" d="100"/>
          <a:sy n="100" d="100"/>
        </p:scale>
        <p:origin x="96"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na Laurell" userId="a8311b7c-5780-4bdb-9c83-38b9d5ada23f" providerId="ADAL" clId="{47FAE263-B035-4F5E-81E1-3F0FEC84FA16}"/>
    <pc:docChg chg="undo custSel addSld delSld modSld">
      <pc:chgData name="Carina Laurell" userId="a8311b7c-5780-4bdb-9c83-38b9d5ada23f" providerId="ADAL" clId="{47FAE263-B035-4F5E-81E1-3F0FEC84FA16}" dt="2024-06-19T09:41:08.528" v="1484" actId="113"/>
      <pc:docMkLst>
        <pc:docMk/>
      </pc:docMkLst>
      <pc:sldChg chg="modSp mod modAnim">
        <pc:chgData name="Carina Laurell" userId="a8311b7c-5780-4bdb-9c83-38b9d5ada23f" providerId="ADAL" clId="{47FAE263-B035-4F5E-81E1-3F0FEC84FA16}" dt="2024-06-18T12:54:03.116" v="7"/>
        <pc:sldMkLst>
          <pc:docMk/>
          <pc:sldMk cId="1909103370" sldId="256"/>
        </pc:sldMkLst>
      </pc:sldChg>
      <pc:sldChg chg="modSp mod modNotesTx">
        <pc:chgData name="Carina Laurell" userId="a8311b7c-5780-4bdb-9c83-38b9d5ada23f" providerId="ADAL" clId="{47FAE263-B035-4F5E-81E1-3F0FEC84FA16}" dt="2024-06-19T09:38:00.599" v="1478" actId="20577"/>
        <pc:sldMkLst>
          <pc:docMk/>
          <pc:sldMk cId="56401575" sldId="259"/>
        </pc:sldMkLst>
      </pc:sldChg>
      <pc:sldChg chg="modNotesTx">
        <pc:chgData name="Carina Laurell" userId="a8311b7c-5780-4bdb-9c83-38b9d5ada23f" providerId="ADAL" clId="{47FAE263-B035-4F5E-81E1-3F0FEC84FA16}" dt="2024-06-19T09:08:36.518" v="1475" actId="6549"/>
        <pc:sldMkLst>
          <pc:docMk/>
          <pc:sldMk cId="892462314" sldId="260"/>
        </pc:sldMkLst>
      </pc:sldChg>
      <pc:sldChg chg="modSp mod">
        <pc:chgData name="Carina Laurell" userId="a8311b7c-5780-4bdb-9c83-38b9d5ada23f" providerId="ADAL" clId="{47FAE263-B035-4F5E-81E1-3F0FEC84FA16}" dt="2024-06-18T13:07:31.528" v="300" actId="108"/>
        <pc:sldMkLst>
          <pc:docMk/>
          <pc:sldMk cId="3066394764" sldId="261"/>
        </pc:sldMkLst>
      </pc:sldChg>
      <pc:sldChg chg="addSp delSp modSp mod">
        <pc:chgData name="Carina Laurell" userId="a8311b7c-5780-4bdb-9c83-38b9d5ada23f" providerId="ADAL" clId="{47FAE263-B035-4F5E-81E1-3F0FEC84FA16}" dt="2024-06-18T13:11:26.382" v="354" actId="20577"/>
        <pc:sldMkLst>
          <pc:docMk/>
          <pc:sldMk cId="3485150957" sldId="262"/>
        </pc:sldMkLst>
      </pc:sldChg>
      <pc:sldChg chg="modSp mod">
        <pc:chgData name="Carina Laurell" userId="a8311b7c-5780-4bdb-9c83-38b9d5ada23f" providerId="ADAL" clId="{47FAE263-B035-4F5E-81E1-3F0FEC84FA16}" dt="2024-06-19T09:38:57.416" v="1480" actId="255"/>
        <pc:sldMkLst>
          <pc:docMk/>
          <pc:sldMk cId="3579176363" sldId="263"/>
        </pc:sldMkLst>
      </pc:sldChg>
      <pc:sldChg chg="modSp mod">
        <pc:chgData name="Carina Laurell" userId="a8311b7c-5780-4bdb-9c83-38b9d5ada23f" providerId="ADAL" clId="{47FAE263-B035-4F5E-81E1-3F0FEC84FA16}" dt="2024-06-18T13:12:35.645" v="374" actId="313"/>
        <pc:sldMkLst>
          <pc:docMk/>
          <pc:sldMk cId="2612643022" sldId="264"/>
        </pc:sldMkLst>
      </pc:sldChg>
      <pc:sldChg chg="modSp mod modNotesTx">
        <pc:chgData name="Carina Laurell" userId="a8311b7c-5780-4bdb-9c83-38b9d5ada23f" providerId="ADAL" clId="{47FAE263-B035-4F5E-81E1-3F0FEC84FA16}" dt="2024-06-19T09:09:02.162" v="1477" actId="5793"/>
        <pc:sldMkLst>
          <pc:docMk/>
          <pc:sldMk cId="3999884145" sldId="265"/>
        </pc:sldMkLst>
      </pc:sldChg>
      <pc:sldChg chg="modSp mod">
        <pc:chgData name="Carina Laurell" userId="a8311b7c-5780-4bdb-9c83-38b9d5ada23f" providerId="ADAL" clId="{47FAE263-B035-4F5E-81E1-3F0FEC84FA16}" dt="2024-06-18T13:48:47.049" v="820" actId="20577"/>
        <pc:sldMkLst>
          <pc:docMk/>
          <pc:sldMk cId="4089652441" sldId="266"/>
        </pc:sldMkLst>
      </pc:sldChg>
      <pc:sldChg chg="addSp delSp modSp mod setBg">
        <pc:chgData name="Carina Laurell" userId="a8311b7c-5780-4bdb-9c83-38b9d5ada23f" providerId="ADAL" clId="{47FAE263-B035-4F5E-81E1-3F0FEC84FA16}" dt="2024-06-18T13:23:24.802" v="428" actId="207"/>
        <pc:sldMkLst>
          <pc:docMk/>
          <pc:sldMk cId="2171941548" sldId="267"/>
        </pc:sldMkLst>
      </pc:sldChg>
      <pc:sldChg chg="addSp delSp modSp mod modNotesTx">
        <pc:chgData name="Carina Laurell" userId="a8311b7c-5780-4bdb-9c83-38b9d5ada23f" providerId="ADAL" clId="{47FAE263-B035-4F5E-81E1-3F0FEC84FA16}" dt="2024-06-19T08:56:00.654" v="1474" actId="14100"/>
        <pc:sldMkLst>
          <pc:docMk/>
          <pc:sldMk cId="1606452997" sldId="269"/>
        </pc:sldMkLst>
      </pc:sldChg>
      <pc:sldChg chg="modSp mod modNotesTx">
        <pc:chgData name="Carina Laurell" userId="a8311b7c-5780-4bdb-9c83-38b9d5ada23f" providerId="ADAL" clId="{47FAE263-B035-4F5E-81E1-3F0FEC84FA16}" dt="2024-06-18T13:50:55.893" v="825"/>
        <pc:sldMkLst>
          <pc:docMk/>
          <pc:sldMk cId="3326477573" sldId="273"/>
        </pc:sldMkLst>
      </pc:sldChg>
      <pc:sldChg chg="modSp mod">
        <pc:chgData name="Carina Laurell" userId="a8311b7c-5780-4bdb-9c83-38b9d5ada23f" providerId="ADAL" clId="{47FAE263-B035-4F5E-81E1-3F0FEC84FA16}" dt="2024-06-18T13:23:46.917" v="430" actId="207"/>
        <pc:sldMkLst>
          <pc:docMk/>
          <pc:sldMk cId="1377322168" sldId="274"/>
        </pc:sldMkLst>
      </pc:sldChg>
      <pc:sldChg chg="modSp mod">
        <pc:chgData name="Carina Laurell" userId="a8311b7c-5780-4bdb-9c83-38b9d5ada23f" providerId="ADAL" clId="{47FAE263-B035-4F5E-81E1-3F0FEC84FA16}" dt="2024-06-19T09:40:33.044" v="1482" actId="207"/>
        <pc:sldMkLst>
          <pc:docMk/>
          <pc:sldMk cId="1838519108" sldId="275"/>
        </pc:sldMkLst>
      </pc:sldChg>
      <pc:sldChg chg="modSp mod">
        <pc:chgData name="Carina Laurell" userId="a8311b7c-5780-4bdb-9c83-38b9d5ada23f" providerId="ADAL" clId="{47FAE263-B035-4F5E-81E1-3F0FEC84FA16}" dt="2024-06-19T06:41:06.376" v="1091" actId="33524"/>
        <pc:sldMkLst>
          <pc:docMk/>
          <pc:sldMk cId="3923224958" sldId="276"/>
        </pc:sldMkLst>
      </pc:sldChg>
      <pc:sldChg chg="modSp mod">
        <pc:chgData name="Carina Laurell" userId="a8311b7c-5780-4bdb-9c83-38b9d5ada23f" providerId="ADAL" clId="{47FAE263-B035-4F5E-81E1-3F0FEC84FA16}" dt="2024-06-19T06:49:51.422" v="1254" actId="108"/>
        <pc:sldMkLst>
          <pc:docMk/>
          <pc:sldMk cId="2381821995" sldId="278"/>
        </pc:sldMkLst>
      </pc:sldChg>
      <pc:sldChg chg="modSp mod modNotesTx">
        <pc:chgData name="Carina Laurell" userId="a8311b7c-5780-4bdb-9c83-38b9d5ada23f" providerId="ADAL" clId="{47FAE263-B035-4F5E-81E1-3F0FEC84FA16}" dt="2024-06-19T09:41:08.528" v="1484" actId="113"/>
        <pc:sldMkLst>
          <pc:docMk/>
          <pc:sldMk cId="2968993400" sldId="280"/>
        </pc:sldMkLst>
      </pc:sldChg>
      <pc:sldChg chg="modSp mod">
        <pc:chgData name="Carina Laurell" userId="a8311b7c-5780-4bdb-9c83-38b9d5ada23f" providerId="ADAL" clId="{47FAE263-B035-4F5E-81E1-3F0FEC84FA16}" dt="2024-06-19T06:57:11.399" v="1283"/>
        <pc:sldMkLst>
          <pc:docMk/>
          <pc:sldMk cId="4245737184" sldId="281"/>
        </pc:sldMkLst>
      </pc:sldChg>
      <pc:sldChg chg="modSp mod">
        <pc:chgData name="Carina Laurell" userId="a8311b7c-5780-4bdb-9c83-38b9d5ada23f" providerId="ADAL" clId="{47FAE263-B035-4F5E-81E1-3F0FEC84FA16}" dt="2024-06-18T13:51:37.541" v="828" actId="113"/>
        <pc:sldMkLst>
          <pc:docMk/>
          <pc:sldMk cId="1667760127" sldId="282"/>
        </pc:sldMkLst>
      </pc:sldChg>
      <pc:sldChg chg="addSp delSp modSp new del mod setBg setClrOvrMap delDesignElem chgLayout">
        <pc:chgData name="Carina Laurell" userId="a8311b7c-5780-4bdb-9c83-38b9d5ada23f" providerId="ADAL" clId="{47FAE263-B035-4F5E-81E1-3F0FEC84FA16}" dt="2024-06-19T07:18:11.213" v="1331" actId="47"/>
        <pc:sldMkLst>
          <pc:docMk/>
          <pc:sldMk cId="205787310" sldId="283"/>
        </pc:sldMkLst>
      </pc:sldChg>
      <pc:sldChg chg="new del">
        <pc:chgData name="Carina Laurell" userId="a8311b7c-5780-4bdb-9c83-38b9d5ada23f" providerId="ADAL" clId="{47FAE263-B035-4F5E-81E1-3F0FEC84FA16}" dt="2024-06-19T06:58:17.802" v="1285" actId="47"/>
        <pc:sldMkLst>
          <pc:docMk/>
          <pc:sldMk cId="2553840228" sldId="283"/>
        </pc:sldMkLst>
      </pc:sldChg>
      <pc:sldChg chg="addSp delSp modSp new mod setBg setClrOvrMap chgLayout">
        <pc:chgData name="Carina Laurell" userId="a8311b7c-5780-4bdb-9c83-38b9d5ada23f" providerId="ADAL" clId="{47FAE263-B035-4F5E-81E1-3F0FEC84FA16}" dt="2024-06-19T07:20:11.130" v="1467" actId="27636"/>
        <pc:sldMkLst>
          <pc:docMk/>
          <pc:sldMk cId="3839500562" sldId="284"/>
        </pc:sldMkLst>
      </pc:sldChg>
      <pc:sldChg chg="new del">
        <pc:chgData name="Carina Laurell" userId="a8311b7c-5780-4bdb-9c83-38b9d5ada23f" providerId="ADAL" clId="{47FAE263-B035-4F5E-81E1-3F0FEC84FA16}" dt="2024-06-19T07:20:22.056" v="1468" actId="47"/>
        <pc:sldMkLst>
          <pc:docMk/>
          <pc:sldMk cId="1975677755" sldId="285"/>
        </pc:sldMkLst>
      </pc:sldChg>
      <pc:sldChg chg="addSp delSp modSp new del mod modClrScheme chgLayout">
        <pc:chgData name="Carina Laurell" userId="a8311b7c-5780-4bdb-9c83-38b9d5ada23f" providerId="ADAL" clId="{47FAE263-B035-4F5E-81E1-3F0FEC84FA16}" dt="2024-06-19T07:20:24.908" v="1469" actId="47"/>
        <pc:sldMkLst>
          <pc:docMk/>
          <pc:sldMk cId="356184953" sldId="286"/>
        </pc:sldMkLst>
      </pc:sldChg>
    </pc:docChg>
  </pc:docChgLst>
  <pc:docChgLst>
    <pc:chgData name="Tord Peder Rafael Luna Araldsen" userId="f71e11bd-2ad4-4d9b-a717-d088fb51e60a" providerId="ADAL" clId="{EDC342DA-5D2F-4DDB-9329-F281488B8EF4}"/>
    <pc:docChg chg="modSld">
      <pc:chgData name="Tord Peder Rafael Luna Araldsen" userId="f71e11bd-2ad4-4d9b-a717-d088fb51e60a" providerId="ADAL" clId="{EDC342DA-5D2F-4DDB-9329-F281488B8EF4}" dt="2025-03-07T09:16:58.810" v="3" actId="1076"/>
      <pc:docMkLst>
        <pc:docMk/>
      </pc:docMkLst>
      <pc:sldChg chg="addSp modSp mod">
        <pc:chgData name="Tord Peder Rafael Luna Araldsen" userId="f71e11bd-2ad4-4d9b-a717-d088fb51e60a" providerId="ADAL" clId="{EDC342DA-5D2F-4DDB-9329-F281488B8EF4}" dt="2025-03-07T09:16:52.262" v="1" actId="1076"/>
        <pc:sldMkLst>
          <pc:docMk/>
          <pc:sldMk cId="1909103370" sldId="256"/>
        </pc:sldMkLst>
        <pc:picChg chg="add mod">
          <ac:chgData name="Tord Peder Rafael Luna Araldsen" userId="f71e11bd-2ad4-4d9b-a717-d088fb51e60a" providerId="ADAL" clId="{EDC342DA-5D2F-4DDB-9329-F281488B8EF4}" dt="2025-03-07T09:16:52.262" v="1" actId="1076"/>
          <ac:picMkLst>
            <pc:docMk/>
            <pc:sldMk cId="1909103370" sldId="256"/>
            <ac:picMk id="4" creationId="{5A572D04-E767-2DCC-C2B5-9DFD41752616}"/>
          </ac:picMkLst>
        </pc:picChg>
      </pc:sldChg>
      <pc:sldChg chg="addSp modSp mod">
        <pc:chgData name="Tord Peder Rafael Luna Araldsen" userId="f71e11bd-2ad4-4d9b-a717-d088fb51e60a" providerId="ADAL" clId="{EDC342DA-5D2F-4DDB-9329-F281488B8EF4}" dt="2025-03-07T09:16:58.810" v="3" actId="1076"/>
        <pc:sldMkLst>
          <pc:docMk/>
          <pc:sldMk cId="3839500562" sldId="284"/>
        </pc:sldMkLst>
        <pc:picChg chg="add mod">
          <ac:chgData name="Tord Peder Rafael Luna Araldsen" userId="f71e11bd-2ad4-4d9b-a717-d088fb51e60a" providerId="ADAL" clId="{EDC342DA-5D2F-4DDB-9329-F281488B8EF4}" dt="2025-03-07T09:16:58.810" v="3" actId="1076"/>
          <ac:picMkLst>
            <pc:docMk/>
            <pc:sldMk cId="3839500562" sldId="284"/>
            <ac:picMk id="2" creationId="{A6335380-DA95-2A8A-FD35-4C427F4F0A6D}"/>
          </ac:picMkLst>
        </pc:picChg>
      </pc:sldChg>
    </pc:docChg>
  </pc:docChgLst>
  <pc:docChgLst>
    <pc:chgData name="Carina Laurell" userId="a8311b7c-5780-4bdb-9c83-38b9d5ada23f" providerId="ADAL" clId="{BDE02F83-7459-4DB2-85B9-32A89A5C4F39}"/>
    <pc:docChg chg="undo custSel addSld delSld modSld sldOrd">
      <pc:chgData name="Carina Laurell" userId="a8311b7c-5780-4bdb-9c83-38b9d5ada23f" providerId="ADAL" clId="{BDE02F83-7459-4DB2-85B9-32A89A5C4F39}" dt="2024-06-18T12:25:52.150" v="4000" actId="108"/>
      <pc:docMkLst>
        <pc:docMk/>
      </pc:docMkLst>
      <pc:sldChg chg="modSp mod ord">
        <pc:chgData name="Carina Laurell" userId="a8311b7c-5780-4bdb-9c83-38b9d5ada23f" providerId="ADAL" clId="{BDE02F83-7459-4DB2-85B9-32A89A5C4F39}" dt="2024-06-18T06:47:36.629" v="728" actId="13926"/>
        <pc:sldMkLst>
          <pc:docMk/>
          <pc:sldMk cId="56401575" sldId="259"/>
        </pc:sldMkLst>
      </pc:sldChg>
      <pc:sldChg chg="modSp mod">
        <pc:chgData name="Carina Laurell" userId="a8311b7c-5780-4bdb-9c83-38b9d5ada23f" providerId="ADAL" clId="{BDE02F83-7459-4DB2-85B9-32A89A5C4F39}" dt="2024-06-18T10:03:15.674" v="2380" actId="1076"/>
        <pc:sldMkLst>
          <pc:docMk/>
          <pc:sldMk cId="892462314" sldId="260"/>
        </pc:sldMkLst>
      </pc:sldChg>
      <pc:sldChg chg="modSp mod">
        <pc:chgData name="Carina Laurell" userId="a8311b7c-5780-4bdb-9c83-38b9d5ada23f" providerId="ADAL" clId="{BDE02F83-7459-4DB2-85B9-32A89A5C4F39}" dt="2024-06-18T10:03:07.923" v="2379" actId="207"/>
        <pc:sldMkLst>
          <pc:docMk/>
          <pc:sldMk cId="3066394764" sldId="261"/>
        </pc:sldMkLst>
      </pc:sldChg>
      <pc:sldChg chg="modSp mod">
        <pc:chgData name="Carina Laurell" userId="a8311b7c-5780-4bdb-9c83-38b9d5ada23f" providerId="ADAL" clId="{BDE02F83-7459-4DB2-85B9-32A89A5C4F39}" dt="2024-06-18T10:03:00.531" v="2378" actId="207"/>
        <pc:sldMkLst>
          <pc:docMk/>
          <pc:sldMk cId="3579176363" sldId="263"/>
        </pc:sldMkLst>
      </pc:sldChg>
      <pc:sldChg chg="addSp delSp modSp mod modClrScheme chgLayout modNotesTx">
        <pc:chgData name="Carina Laurell" userId="a8311b7c-5780-4bdb-9c83-38b9d5ada23f" providerId="ADAL" clId="{BDE02F83-7459-4DB2-85B9-32A89A5C4F39}" dt="2024-06-18T12:24:01.630" v="3998" actId="5793"/>
        <pc:sldMkLst>
          <pc:docMk/>
          <pc:sldMk cId="3999884145" sldId="265"/>
        </pc:sldMkLst>
      </pc:sldChg>
      <pc:sldChg chg="addSp delSp modSp mod ord">
        <pc:chgData name="Carina Laurell" userId="a8311b7c-5780-4bdb-9c83-38b9d5ada23f" providerId="ADAL" clId="{BDE02F83-7459-4DB2-85B9-32A89A5C4F39}" dt="2024-06-18T10:03:56.972" v="2384" actId="207"/>
        <pc:sldMkLst>
          <pc:docMk/>
          <pc:sldMk cId="4089652441" sldId="266"/>
        </pc:sldMkLst>
      </pc:sldChg>
      <pc:sldChg chg="modSp new mod">
        <pc:chgData name="Carina Laurell" userId="a8311b7c-5780-4bdb-9c83-38b9d5ada23f" providerId="ADAL" clId="{BDE02F83-7459-4DB2-85B9-32A89A5C4F39}" dt="2024-06-18T12:22:51.813" v="3976" actId="255"/>
        <pc:sldMkLst>
          <pc:docMk/>
          <pc:sldMk cId="2171941548" sldId="267"/>
        </pc:sldMkLst>
      </pc:sldChg>
      <pc:sldChg chg="addSp delSp modSp new mod setBg modClrScheme chgLayout">
        <pc:chgData name="Carina Laurell" userId="a8311b7c-5780-4bdb-9c83-38b9d5ada23f" providerId="ADAL" clId="{BDE02F83-7459-4DB2-85B9-32A89A5C4F39}" dt="2024-06-18T06:56:31.091" v="843" actId="26606"/>
        <pc:sldMkLst>
          <pc:docMk/>
          <pc:sldMk cId="67573964" sldId="268"/>
        </pc:sldMkLst>
      </pc:sldChg>
      <pc:sldChg chg="addSp delSp modSp new mod ord modClrScheme chgLayout modNotesTx">
        <pc:chgData name="Carina Laurell" userId="a8311b7c-5780-4bdb-9c83-38b9d5ada23f" providerId="ADAL" clId="{BDE02F83-7459-4DB2-85B9-32A89A5C4F39}" dt="2024-06-18T10:02:27.679" v="2377" actId="1076"/>
        <pc:sldMkLst>
          <pc:docMk/>
          <pc:sldMk cId="1606452997" sldId="269"/>
        </pc:sldMkLst>
      </pc:sldChg>
      <pc:sldChg chg="addSp modSp new mod ord setBg">
        <pc:chgData name="Carina Laurell" userId="a8311b7c-5780-4bdb-9c83-38b9d5ada23f" providerId="ADAL" clId="{BDE02F83-7459-4DB2-85B9-32A89A5C4F39}" dt="2024-06-18T11:05:25.469" v="2401" actId="113"/>
        <pc:sldMkLst>
          <pc:docMk/>
          <pc:sldMk cId="2523547732" sldId="270"/>
        </pc:sldMkLst>
      </pc:sldChg>
      <pc:sldChg chg="addSp modSp new del mod">
        <pc:chgData name="Carina Laurell" userId="a8311b7c-5780-4bdb-9c83-38b9d5ada23f" providerId="ADAL" clId="{BDE02F83-7459-4DB2-85B9-32A89A5C4F39}" dt="2024-06-18T08:30:32.689" v="1177" actId="47"/>
        <pc:sldMkLst>
          <pc:docMk/>
          <pc:sldMk cId="281732087" sldId="271"/>
        </pc:sldMkLst>
      </pc:sldChg>
      <pc:sldChg chg="modSp new del mod">
        <pc:chgData name="Carina Laurell" userId="a8311b7c-5780-4bdb-9c83-38b9d5ada23f" providerId="ADAL" clId="{BDE02F83-7459-4DB2-85B9-32A89A5C4F39}" dt="2024-06-18T09:12:08.782" v="1454" actId="47"/>
        <pc:sldMkLst>
          <pc:docMk/>
          <pc:sldMk cId="2393165172" sldId="272"/>
        </pc:sldMkLst>
      </pc:sldChg>
      <pc:sldChg chg="addSp modSp new mod ord setBg modNotesTx">
        <pc:chgData name="Carina Laurell" userId="a8311b7c-5780-4bdb-9c83-38b9d5ada23f" providerId="ADAL" clId="{BDE02F83-7459-4DB2-85B9-32A89A5C4F39}" dt="2024-06-18T11:41:02.132" v="3203"/>
        <pc:sldMkLst>
          <pc:docMk/>
          <pc:sldMk cId="3326477573" sldId="273"/>
        </pc:sldMkLst>
      </pc:sldChg>
      <pc:sldChg chg="addSp delSp modSp new mod">
        <pc:chgData name="Carina Laurell" userId="a8311b7c-5780-4bdb-9c83-38b9d5ada23f" providerId="ADAL" clId="{BDE02F83-7459-4DB2-85B9-32A89A5C4F39}" dt="2024-06-18T12:23:13.209" v="3978" actId="20577"/>
        <pc:sldMkLst>
          <pc:docMk/>
          <pc:sldMk cId="1377322168" sldId="274"/>
        </pc:sldMkLst>
      </pc:sldChg>
      <pc:sldChg chg="addSp modSp new mod modClrScheme chgLayout">
        <pc:chgData name="Carina Laurell" userId="a8311b7c-5780-4bdb-9c83-38b9d5ada23f" providerId="ADAL" clId="{BDE02F83-7459-4DB2-85B9-32A89A5C4F39}" dt="2024-06-18T11:28:15.858" v="2949" actId="113"/>
        <pc:sldMkLst>
          <pc:docMk/>
          <pc:sldMk cId="1838519108" sldId="275"/>
        </pc:sldMkLst>
      </pc:sldChg>
      <pc:sldChg chg="addSp delSp modSp new mod modClrScheme chgLayout">
        <pc:chgData name="Carina Laurell" userId="a8311b7c-5780-4bdb-9c83-38b9d5ada23f" providerId="ADAL" clId="{BDE02F83-7459-4DB2-85B9-32A89A5C4F39}" dt="2024-06-18T11:45:28.500" v="3283" actId="113"/>
        <pc:sldMkLst>
          <pc:docMk/>
          <pc:sldMk cId="3923224958" sldId="276"/>
        </pc:sldMkLst>
      </pc:sldChg>
      <pc:sldChg chg="modSp new del mod">
        <pc:chgData name="Carina Laurell" userId="a8311b7c-5780-4bdb-9c83-38b9d5ada23f" providerId="ADAL" clId="{BDE02F83-7459-4DB2-85B9-32A89A5C4F39}" dt="2024-06-18T11:45:36.904" v="3284" actId="47"/>
        <pc:sldMkLst>
          <pc:docMk/>
          <pc:sldMk cId="2335282634" sldId="277"/>
        </pc:sldMkLst>
      </pc:sldChg>
      <pc:sldChg chg="modSp new mod">
        <pc:chgData name="Carina Laurell" userId="a8311b7c-5780-4bdb-9c83-38b9d5ada23f" providerId="ADAL" clId="{BDE02F83-7459-4DB2-85B9-32A89A5C4F39}" dt="2024-06-18T12:25:52.150" v="4000" actId="108"/>
        <pc:sldMkLst>
          <pc:docMk/>
          <pc:sldMk cId="2381821995" sldId="278"/>
        </pc:sldMkLst>
      </pc:sldChg>
      <pc:sldChg chg="addSp delSp modSp new del mod modClrScheme chgLayout">
        <pc:chgData name="Carina Laurell" userId="a8311b7c-5780-4bdb-9c83-38b9d5ada23f" providerId="ADAL" clId="{BDE02F83-7459-4DB2-85B9-32A89A5C4F39}" dt="2024-06-18T10:04:30.890" v="2385" actId="47"/>
        <pc:sldMkLst>
          <pc:docMk/>
          <pc:sldMk cId="1838039980" sldId="279"/>
        </pc:sldMkLst>
      </pc:sldChg>
      <pc:sldChg chg="modSp new mod modNotesTx">
        <pc:chgData name="Carina Laurell" userId="a8311b7c-5780-4bdb-9c83-38b9d5ada23f" providerId="ADAL" clId="{BDE02F83-7459-4DB2-85B9-32A89A5C4F39}" dt="2024-06-18T11:03:43.611" v="2392" actId="20577"/>
        <pc:sldMkLst>
          <pc:docMk/>
          <pc:sldMk cId="2968993400" sldId="280"/>
        </pc:sldMkLst>
      </pc:sldChg>
      <pc:sldChg chg="modSp new mod">
        <pc:chgData name="Carina Laurell" userId="a8311b7c-5780-4bdb-9c83-38b9d5ada23f" providerId="ADAL" clId="{BDE02F83-7459-4DB2-85B9-32A89A5C4F39}" dt="2024-06-18T10:05:25.918" v="2391" actId="255"/>
        <pc:sldMkLst>
          <pc:docMk/>
          <pc:sldMk cId="4245737184" sldId="281"/>
        </pc:sldMkLst>
      </pc:sldChg>
      <pc:sldChg chg="addSp delSp modSp new mod ord setBg chgLayout">
        <pc:chgData name="Carina Laurell" userId="a8311b7c-5780-4bdb-9c83-38b9d5ada23f" providerId="ADAL" clId="{BDE02F83-7459-4DB2-85B9-32A89A5C4F39}" dt="2024-06-18T11:15:19.312" v="2647"/>
        <pc:sldMkLst>
          <pc:docMk/>
          <pc:sldMk cId="1667760127" sldId="282"/>
        </pc:sldMkLst>
      </pc:sldChg>
    </pc:docChg>
  </pc:docChgLst>
  <pc:docChgLst>
    <pc:chgData name="Carina Laurell" userId="a8311b7c-5780-4bdb-9c83-38b9d5ada23f" providerId="ADAL" clId="{8CDCAD5B-D5CB-4C83-9290-E0939C3FB073}"/>
    <pc:docChg chg="undo custSel addSld delSld modSld sldOrd">
      <pc:chgData name="Carina Laurell" userId="a8311b7c-5780-4bdb-9c83-38b9d5ada23f" providerId="ADAL" clId="{8CDCAD5B-D5CB-4C83-9290-E0939C3FB073}" dt="2024-04-24T13:50:37.509" v="1318" actId="20577"/>
      <pc:docMkLst>
        <pc:docMk/>
      </pc:docMkLst>
      <pc:sldChg chg="addSp delSp modSp add del mod setBg addAnim delDesignElem">
        <pc:chgData name="Carina Laurell" userId="a8311b7c-5780-4bdb-9c83-38b9d5ada23f" providerId="ADAL" clId="{8CDCAD5B-D5CB-4C83-9290-E0939C3FB073}" dt="2024-04-23T13:16:58.104" v="1057"/>
        <pc:sldMkLst>
          <pc:docMk/>
          <pc:sldMk cId="1909103370" sldId="256"/>
        </pc:sldMkLst>
      </pc:sldChg>
      <pc:sldChg chg="del">
        <pc:chgData name="Carina Laurell" userId="a8311b7c-5780-4bdb-9c83-38b9d5ada23f" providerId="ADAL" clId="{8CDCAD5B-D5CB-4C83-9290-E0939C3FB073}" dt="2024-04-23T11:43:00.198" v="141" actId="47"/>
        <pc:sldMkLst>
          <pc:docMk/>
          <pc:sldMk cId="497859389" sldId="257"/>
        </pc:sldMkLst>
      </pc:sldChg>
      <pc:sldChg chg="addSp delSp modSp new del mod ord setBg delDesignElem">
        <pc:chgData name="Carina Laurell" userId="a8311b7c-5780-4bdb-9c83-38b9d5ada23f" providerId="ADAL" clId="{8CDCAD5B-D5CB-4C83-9290-E0939C3FB073}" dt="2024-04-23T13:19:11.788" v="1071" actId="47"/>
        <pc:sldMkLst>
          <pc:docMk/>
          <pc:sldMk cId="3778509529" sldId="258"/>
        </pc:sldMkLst>
      </pc:sldChg>
      <pc:sldChg chg="addSp delSp modSp new mod modClrScheme chgLayout modNotesTx">
        <pc:chgData name="Carina Laurell" userId="a8311b7c-5780-4bdb-9c83-38b9d5ada23f" providerId="ADAL" clId="{8CDCAD5B-D5CB-4C83-9290-E0939C3FB073}" dt="2024-04-24T13:30:28.603" v="1192" actId="20577"/>
        <pc:sldMkLst>
          <pc:docMk/>
          <pc:sldMk cId="56401575" sldId="259"/>
        </pc:sldMkLst>
      </pc:sldChg>
      <pc:sldChg chg="addSp delSp modSp new mod ord modClrScheme chgLayout modNotesTx">
        <pc:chgData name="Carina Laurell" userId="a8311b7c-5780-4bdb-9c83-38b9d5ada23f" providerId="ADAL" clId="{8CDCAD5B-D5CB-4C83-9290-E0939C3FB073}" dt="2024-04-24T13:30:06.635" v="1159" actId="20577"/>
        <pc:sldMkLst>
          <pc:docMk/>
          <pc:sldMk cId="892462314" sldId="260"/>
        </pc:sldMkLst>
      </pc:sldChg>
      <pc:sldChg chg="addSp delSp modSp new mod ord modClrScheme chgLayout">
        <pc:chgData name="Carina Laurell" userId="a8311b7c-5780-4bdb-9c83-38b9d5ada23f" providerId="ADAL" clId="{8CDCAD5B-D5CB-4C83-9290-E0939C3FB073}" dt="2024-04-24T13:28:47.744" v="1092" actId="207"/>
        <pc:sldMkLst>
          <pc:docMk/>
          <pc:sldMk cId="3066394764" sldId="261"/>
        </pc:sldMkLst>
      </pc:sldChg>
      <pc:sldChg chg="addSp delSp modSp new mod">
        <pc:chgData name="Carina Laurell" userId="a8311b7c-5780-4bdb-9c83-38b9d5ada23f" providerId="ADAL" clId="{8CDCAD5B-D5CB-4C83-9290-E0939C3FB073}" dt="2024-04-24T13:29:05.589" v="1093" actId="207"/>
        <pc:sldMkLst>
          <pc:docMk/>
          <pc:sldMk cId="3485150957" sldId="262"/>
        </pc:sldMkLst>
      </pc:sldChg>
      <pc:sldChg chg="addSp delSp modSp new del mod">
        <pc:chgData name="Carina Laurell" userId="a8311b7c-5780-4bdb-9c83-38b9d5ada23f" providerId="ADAL" clId="{8CDCAD5B-D5CB-4C83-9290-E0939C3FB073}" dt="2024-04-23T13:12:41.321" v="1034" actId="47"/>
        <pc:sldMkLst>
          <pc:docMk/>
          <pc:sldMk cId="564778779" sldId="263"/>
        </pc:sldMkLst>
      </pc:sldChg>
      <pc:sldChg chg="addSp delSp modSp new del mod">
        <pc:chgData name="Carina Laurell" userId="a8311b7c-5780-4bdb-9c83-38b9d5ada23f" providerId="ADAL" clId="{8CDCAD5B-D5CB-4C83-9290-E0939C3FB073}" dt="2024-04-23T13:07:25.047" v="957" actId="47"/>
        <pc:sldMkLst>
          <pc:docMk/>
          <pc:sldMk cId="2856738390" sldId="263"/>
        </pc:sldMkLst>
      </pc:sldChg>
      <pc:sldChg chg="addSp delSp modSp new del mod modClrScheme chgLayout">
        <pc:chgData name="Carina Laurell" userId="a8311b7c-5780-4bdb-9c83-38b9d5ada23f" providerId="ADAL" clId="{8CDCAD5B-D5CB-4C83-9290-E0939C3FB073}" dt="2024-04-23T12:59:54.043" v="852" actId="47"/>
        <pc:sldMkLst>
          <pc:docMk/>
          <pc:sldMk cId="3221568754" sldId="263"/>
        </pc:sldMkLst>
      </pc:sldChg>
      <pc:sldChg chg="addSp delSp modSp new mod ord modClrScheme chgLayout modNotesTx">
        <pc:chgData name="Carina Laurell" userId="a8311b7c-5780-4bdb-9c83-38b9d5ada23f" providerId="ADAL" clId="{8CDCAD5B-D5CB-4C83-9290-E0939C3FB073}" dt="2024-04-24T13:29:40.547" v="1115" actId="20577"/>
        <pc:sldMkLst>
          <pc:docMk/>
          <pc:sldMk cId="3579176363" sldId="263"/>
        </pc:sldMkLst>
      </pc:sldChg>
      <pc:sldChg chg="addSp delSp modSp new mod ord modClrScheme chgLayout modNotesTx">
        <pc:chgData name="Carina Laurell" userId="a8311b7c-5780-4bdb-9c83-38b9d5ada23f" providerId="ADAL" clId="{8CDCAD5B-D5CB-4C83-9290-E0939C3FB073}" dt="2024-04-24T13:39:15.268" v="1284" actId="20577"/>
        <pc:sldMkLst>
          <pc:docMk/>
          <pc:sldMk cId="2612643022" sldId="264"/>
        </pc:sldMkLst>
      </pc:sldChg>
      <pc:sldChg chg="modSp new mod">
        <pc:chgData name="Carina Laurell" userId="a8311b7c-5780-4bdb-9c83-38b9d5ada23f" providerId="ADAL" clId="{8CDCAD5B-D5CB-4C83-9290-E0939C3FB073}" dt="2024-04-24T13:41:58.539" v="1294" actId="6549"/>
        <pc:sldMkLst>
          <pc:docMk/>
          <pc:sldMk cId="3999884145" sldId="265"/>
        </pc:sldMkLst>
      </pc:sldChg>
      <pc:sldChg chg="modSp new mod">
        <pc:chgData name="Carina Laurell" userId="a8311b7c-5780-4bdb-9c83-38b9d5ada23f" providerId="ADAL" clId="{8CDCAD5B-D5CB-4C83-9290-E0939C3FB073}" dt="2024-04-24T13:50:37.509" v="1318" actId="20577"/>
        <pc:sldMkLst>
          <pc:docMk/>
          <pc:sldMk cId="4089652441" sldId="266"/>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05E8B4-E678-48BA-9167-1D242E14183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sv-SE"/>
        </a:p>
      </dgm:t>
    </dgm:pt>
    <dgm:pt modelId="{A0747184-D581-44BC-B499-F5C0445BE313}">
      <dgm:prSet phldrT="[Text]"/>
      <dgm:spPr/>
      <dgm:t>
        <a:bodyPr/>
        <a:lstStyle/>
        <a:p>
          <a:r>
            <a:rPr lang="sv-SE" dirty="0" err="1"/>
            <a:t>Lineaarisen</a:t>
          </a:r>
          <a:r>
            <a:rPr lang="sv-SE" dirty="0"/>
            <a:t>- ja </a:t>
          </a:r>
          <a:r>
            <a:rPr lang="sv-SE" dirty="0" err="1"/>
            <a:t>kiertäväntalouden</a:t>
          </a:r>
          <a:r>
            <a:rPr lang="sv-SE" dirty="0"/>
            <a:t> </a:t>
          </a:r>
          <a:r>
            <a:rPr lang="sv-SE" dirty="0" err="1"/>
            <a:t>ero</a:t>
          </a:r>
          <a:endParaRPr lang="sv-SE" dirty="0"/>
        </a:p>
      </dgm:t>
    </dgm:pt>
    <dgm:pt modelId="{10CA21A0-F419-48DA-A7AD-5D1AD8BA2F08}" type="parTrans" cxnId="{349642A6-80C6-4A7F-8D29-98545A92E6F4}">
      <dgm:prSet/>
      <dgm:spPr/>
      <dgm:t>
        <a:bodyPr/>
        <a:lstStyle/>
        <a:p>
          <a:endParaRPr lang="sv-SE"/>
        </a:p>
      </dgm:t>
    </dgm:pt>
    <dgm:pt modelId="{DF8BA7D5-A0F8-41CD-9BC5-DE39D034A34D}" type="sibTrans" cxnId="{349642A6-80C6-4A7F-8D29-98545A92E6F4}">
      <dgm:prSet/>
      <dgm:spPr/>
      <dgm:t>
        <a:bodyPr/>
        <a:lstStyle/>
        <a:p>
          <a:endParaRPr lang="sv-SE"/>
        </a:p>
      </dgm:t>
    </dgm:pt>
    <dgm:pt modelId="{359DA111-20E7-43E2-A973-6970E08CF27A}">
      <dgm:prSet phldrT="[Text]"/>
      <dgm:spPr/>
      <dgm:t>
        <a:bodyPr/>
        <a:lstStyle/>
        <a:p>
          <a:r>
            <a:rPr lang="fi-FI" dirty="0"/>
            <a:t>Tuotannon päävaiheet biojalostamoissa</a:t>
          </a:r>
          <a:endParaRPr lang="sv-SE" dirty="0"/>
        </a:p>
      </dgm:t>
    </dgm:pt>
    <dgm:pt modelId="{9AAB2A4F-77ED-492B-81E4-3318E2327EA1}" type="parTrans" cxnId="{CEA35069-A69F-486C-BA0E-18CD02A3748E}">
      <dgm:prSet/>
      <dgm:spPr/>
      <dgm:t>
        <a:bodyPr/>
        <a:lstStyle/>
        <a:p>
          <a:endParaRPr lang="sv-SE"/>
        </a:p>
      </dgm:t>
    </dgm:pt>
    <dgm:pt modelId="{76850A7A-22BF-4D3F-964D-7A27AD75EF21}" type="sibTrans" cxnId="{CEA35069-A69F-486C-BA0E-18CD02A3748E}">
      <dgm:prSet/>
      <dgm:spPr/>
      <dgm:t>
        <a:bodyPr/>
        <a:lstStyle/>
        <a:p>
          <a:endParaRPr lang="sv-SE"/>
        </a:p>
      </dgm:t>
    </dgm:pt>
    <dgm:pt modelId="{67CDAC45-B36F-4AF9-BF80-AD8378CDC6A0}">
      <dgm:prSet phldrT="[Text]"/>
      <dgm:spPr/>
      <dgm:t>
        <a:bodyPr/>
        <a:lstStyle/>
        <a:p>
          <a:r>
            <a:rPr lang="fi-FI" dirty="0"/>
            <a:t>Biokaasun ja biojalostamoiden jäännöstuotteiden käyttö</a:t>
          </a:r>
          <a:endParaRPr lang="sv-SE" dirty="0"/>
        </a:p>
      </dgm:t>
    </dgm:pt>
    <dgm:pt modelId="{F0192A45-D09A-4777-9B39-03908750D296}" type="parTrans" cxnId="{28F9E5CC-3045-4832-A396-13340BC3E40A}">
      <dgm:prSet/>
      <dgm:spPr/>
      <dgm:t>
        <a:bodyPr/>
        <a:lstStyle/>
        <a:p>
          <a:endParaRPr lang="sv-SE"/>
        </a:p>
      </dgm:t>
    </dgm:pt>
    <dgm:pt modelId="{A842A11B-F4DC-435B-B7FA-74277654CD50}" type="sibTrans" cxnId="{28F9E5CC-3045-4832-A396-13340BC3E40A}">
      <dgm:prSet/>
      <dgm:spPr/>
      <dgm:t>
        <a:bodyPr/>
        <a:lstStyle/>
        <a:p>
          <a:endParaRPr lang="sv-SE"/>
        </a:p>
      </dgm:t>
    </dgm:pt>
    <dgm:pt modelId="{1288D5D3-E5D3-4EA4-A90A-79155A33BEBD}">
      <dgm:prSet/>
      <dgm:spPr/>
      <dgm:t>
        <a:bodyPr/>
        <a:lstStyle/>
        <a:p>
          <a:r>
            <a:rPr lang="fi-FI" dirty="0"/>
            <a:t>Kestävät strategiat siirtymiseksi biopohjaisempaan talouteen</a:t>
          </a:r>
          <a:endParaRPr lang="sv-SE" dirty="0"/>
        </a:p>
      </dgm:t>
    </dgm:pt>
    <dgm:pt modelId="{AC17119C-6939-46F0-8CEA-65BF9D90DDB0}" type="parTrans" cxnId="{362676FB-D7AE-4E3A-AE07-7B4226DB9D38}">
      <dgm:prSet/>
      <dgm:spPr/>
      <dgm:t>
        <a:bodyPr/>
        <a:lstStyle/>
        <a:p>
          <a:endParaRPr lang="sv-SE"/>
        </a:p>
      </dgm:t>
    </dgm:pt>
    <dgm:pt modelId="{33D116D9-DBE8-45B7-9734-75C9A5FA45F1}" type="sibTrans" cxnId="{362676FB-D7AE-4E3A-AE07-7B4226DB9D38}">
      <dgm:prSet/>
      <dgm:spPr/>
      <dgm:t>
        <a:bodyPr/>
        <a:lstStyle/>
        <a:p>
          <a:endParaRPr lang="sv-SE"/>
        </a:p>
      </dgm:t>
    </dgm:pt>
    <dgm:pt modelId="{BBBBE6C7-C8EB-4F6A-98D9-09A12993872B}" type="pres">
      <dgm:prSet presAssocID="{C505E8B4-E678-48BA-9167-1D242E14183E}" presName="diagram" presStyleCnt="0">
        <dgm:presLayoutVars>
          <dgm:dir/>
          <dgm:resizeHandles val="exact"/>
        </dgm:presLayoutVars>
      </dgm:prSet>
      <dgm:spPr/>
    </dgm:pt>
    <dgm:pt modelId="{B3E2367B-0C36-460C-97F1-07AC9045DA1A}" type="pres">
      <dgm:prSet presAssocID="{A0747184-D581-44BC-B499-F5C0445BE313}" presName="node" presStyleLbl="node1" presStyleIdx="0" presStyleCnt="4" custLinFactNeighborY="-4983">
        <dgm:presLayoutVars>
          <dgm:bulletEnabled val="1"/>
        </dgm:presLayoutVars>
      </dgm:prSet>
      <dgm:spPr/>
    </dgm:pt>
    <dgm:pt modelId="{5F7D7406-B371-4CD2-B93A-350A4181AA79}" type="pres">
      <dgm:prSet presAssocID="{DF8BA7D5-A0F8-41CD-9BC5-DE39D034A34D}" presName="sibTrans" presStyleCnt="0"/>
      <dgm:spPr/>
    </dgm:pt>
    <dgm:pt modelId="{CC6A0D29-7CDB-4BA6-8903-822E199B8152}" type="pres">
      <dgm:prSet presAssocID="{359DA111-20E7-43E2-A973-6970E08CF27A}" presName="node" presStyleLbl="node1" presStyleIdx="1" presStyleCnt="4">
        <dgm:presLayoutVars>
          <dgm:bulletEnabled val="1"/>
        </dgm:presLayoutVars>
      </dgm:prSet>
      <dgm:spPr/>
    </dgm:pt>
    <dgm:pt modelId="{FC7BC01D-E785-4268-97C2-20CE993C4433}" type="pres">
      <dgm:prSet presAssocID="{76850A7A-22BF-4D3F-964D-7A27AD75EF21}" presName="sibTrans" presStyleCnt="0"/>
      <dgm:spPr/>
    </dgm:pt>
    <dgm:pt modelId="{64B446F0-368E-4319-85DC-99164F1A1378}" type="pres">
      <dgm:prSet presAssocID="{67CDAC45-B36F-4AF9-BF80-AD8378CDC6A0}" presName="node" presStyleLbl="node1" presStyleIdx="2" presStyleCnt="4">
        <dgm:presLayoutVars>
          <dgm:bulletEnabled val="1"/>
        </dgm:presLayoutVars>
      </dgm:prSet>
      <dgm:spPr/>
    </dgm:pt>
    <dgm:pt modelId="{E92774E4-3130-4121-ADC9-2DB9A62394A1}" type="pres">
      <dgm:prSet presAssocID="{A842A11B-F4DC-435B-B7FA-74277654CD50}" presName="sibTrans" presStyleCnt="0"/>
      <dgm:spPr/>
    </dgm:pt>
    <dgm:pt modelId="{CFC5AC31-9B58-4BCB-9FBD-89578D03E162}" type="pres">
      <dgm:prSet presAssocID="{1288D5D3-E5D3-4EA4-A90A-79155A33BEBD}" presName="node" presStyleLbl="node1" presStyleIdx="3" presStyleCnt="4">
        <dgm:presLayoutVars>
          <dgm:bulletEnabled val="1"/>
        </dgm:presLayoutVars>
      </dgm:prSet>
      <dgm:spPr/>
    </dgm:pt>
  </dgm:ptLst>
  <dgm:cxnLst>
    <dgm:cxn modelId="{26A4B213-97E5-4680-9AE4-5EA550C2E01B}" type="presOf" srcId="{359DA111-20E7-43E2-A973-6970E08CF27A}" destId="{CC6A0D29-7CDB-4BA6-8903-822E199B8152}" srcOrd="0" destOrd="0" presId="urn:microsoft.com/office/officeart/2005/8/layout/default"/>
    <dgm:cxn modelId="{DD640614-8305-49BC-A1DC-7D2971811846}" type="presOf" srcId="{C505E8B4-E678-48BA-9167-1D242E14183E}" destId="{BBBBE6C7-C8EB-4F6A-98D9-09A12993872B}" srcOrd="0" destOrd="0" presId="urn:microsoft.com/office/officeart/2005/8/layout/default"/>
    <dgm:cxn modelId="{CEA35069-A69F-486C-BA0E-18CD02A3748E}" srcId="{C505E8B4-E678-48BA-9167-1D242E14183E}" destId="{359DA111-20E7-43E2-A973-6970E08CF27A}" srcOrd="1" destOrd="0" parTransId="{9AAB2A4F-77ED-492B-81E4-3318E2327EA1}" sibTransId="{76850A7A-22BF-4D3F-964D-7A27AD75EF21}"/>
    <dgm:cxn modelId="{7CCC7369-7599-4BC2-BF15-8E7398B6E404}" type="presOf" srcId="{A0747184-D581-44BC-B499-F5C0445BE313}" destId="{B3E2367B-0C36-460C-97F1-07AC9045DA1A}" srcOrd="0" destOrd="0" presId="urn:microsoft.com/office/officeart/2005/8/layout/default"/>
    <dgm:cxn modelId="{349642A6-80C6-4A7F-8D29-98545A92E6F4}" srcId="{C505E8B4-E678-48BA-9167-1D242E14183E}" destId="{A0747184-D581-44BC-B499-F5C0445BE313}" srcOrd="0" destOrd="0" parTransId="{10CA21A0-F419-48DA-A7AD-5D1AD8BA2F08}" sibTransId="{DF8BA7D5-A0F8-41CD-9BC5-DE39D034A34D}"/>
    <dgm:cxn modelId="{F70B21BE-0537-4579-92F1-A24A1977D102}" type="presOf" srcId="{67CDAC45-B36F-4AF9-BF80-AD8378CDC6A0}" destId="{64B446F0-368E-4319-85DC-99164F1A1378}" srcOrd="0" destOrd="0" presId="urn:microsoft.com/office/officeart/2005/8/layout/default"/>
    <dgm:cxn modelId="{28F9E5CC-3045-4832-A396-13340BC3E40A}" srcId="{C505E8B4-E678-48BA-9167-1D242E14183E}" destId="{67CDAC45-B36F-4AF9-BF80-AD8378CDC6A0}" srcOrd="2" destOrd="0" parTransId="{F0192A45-D09A-4777-9B39-03908750D296}" sibTransId="{A842A11B-F4DC-435B-B7FA-74277654CD50}"/>
    <dgm:cxn modelId="{362676FB-D7AE-4E3A-AE07-7B4226DB9D38}" srcId="{C505E8B4-E678-48BA-9167-1D242E14183E}" destId="{1288D5D3-E5D3-4EA4-A90A-79155A33BEBD}" srcOrd="3" destOrd="0" parTransId="{AC17119C-6939-46F0-8CEA-65BF9D90DDB0}" sibTransId="{33D116D9-DBE8-45B7-9734-75C9A5FA45F1}"/>
    <dgm:cxn modelId="{33016AFD-E7E0-4A29-9621-D7997E318B05}" type="presOf" srcId="{1288D5D3-E5D3-4EA4-A90A-79155A33BEBD}" destId="{CFC5AC31-9B58-4BCB-9FBD-89578D03E162}" srcOrd="0" destOrd="0" presId="urn:microsoft.com/office/officeart/2005/8/layout/default"/>
    <dgm:cxn modelId="{05ACC914-B262-4392-BDA2-B079CFAAFE5E}" type="presParOf" srcId="{BBBBE6C7-C8EB-4F6A-98D9-09A12993872B}" destId="{B3E2367B-0C36-460C-97F1-07AC9045DA1A}" srcOrd="0" destOrd="0" presId="urn:microsoft.com/office/officeart/2005/8/layout/default"/>
    <dgm:cxn modelId="{278BB4E5-A193-4C35-8BD7-A5DCB13C5AEF}" type="presParOf" srcId="{BBBBE6C7-C8EB-4F6A-98D9-09A12993872B}" destId="{5F7D7406-B371-4CD2-B93A-350A4181AA79}" srcOrd="1" destOrd="0" presId="urn:microsoft.com/office/officeart/2005/8/layout/default"/>
    <dgm:cxn modelId="{4E41A2FE-DEC9-4EF9-B814-A7CB5A35A403}" type="presParOf" srcId="{BBBBE6C7-C8EB-4F6A-98D9-09A12993872B}" destId="{CC6A0D29-7CDB-4BA6-8903-822E199B8152}" srcOrd="2" destOrd="0" presId="urn:microsoft.com/office/officeart/2005/8/layout/default"/>
    <dgm:cxn modelId="{30B12FC5-5559-47FB-9D34-A6310D51BAC3}" type="presParOf" srcId="{BBBBE6C7-C8EB-4F6A-98D9-09A12993872B}" destId="{FC7BC01D-E785-4268-97C2-20CE993C4433}" srcOrd="3" destOrd="0" presId="urn:microsoft.com/office/officeart/2005/8/layout/default"/>
    <dgm:cxn modelId="{DB6E896D-8405-43E0-A4CD-43CE8CB22F7C}" type="presParOf" srcId="{BBBBE6C7-C8EB-4F6A-98D9-09A12993872B}" destId="{64B446F0-368E-4319-85DC-99164F1A1378}" srcOrd="4" destOrd="0" presId="urn:microsoft.com/office/officeart/2005/8/layout/default"/>
    <dgm:cxn modelId="{2898D12F-F62A-4743-BB71-85C063F693CC}" type="presParOf" srcId="{BBBBE6C7-C8EB-4F6A-98D9-09A12993872B}" destId="{E92774E4-3130-4121-ADC9-2DB9A62394A1}" srcOrd="5" destOrd="0" presId="urn:microsoft.com/office/officeart/2005/8/layout/default"/>
    <dgm:cxn modelId="{8D45D402-B8A1-4F44-A4B7-959FEBBAC42B}" type="presParOf" srcId="{BBBBE6C7-C8EB-4F6A-98D9-09A12993872B}" destId="{CFC5AC31-9B58-4BCB-9FBD-89578D03E16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56A251-1C3D-43FB-9B93-370D3E30FA15}"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70874208-08AC-4CE4-B04F-A1B2038B7770}">
      <dgm:prSet/>
      <dgm:spPr/>
      <dgm:t>
        <a:bodyPr/>
        <a:lstStyle/>
        <a:p>
          <a:pPr>
            <a:lnSpc>
              <a:spcPct val="100000"/>
            </a:lnSpc>
          </a:pPr>
          <a:r>
            <a:rPr lang="fi-FI" b="1" dirty="0"/>
            <a:t>Orgaanisten materiaalien käyttö tuotteiden ja energian tuotannossa</a:t>
          </a:r>
          <a:endParaRPr lang="en-US" b="1" dirty="0"/>
        </a:p>
      </dgm:t>
    </dgm:pt>
    <dgm:pt modelId="{0EB18EB0-D534-449A-9E51-AFEA4AD8137F}" type="parTrans" cxnId="{99A56380-84F3-4E2A-979F-AF03D6C30BB5}">
      <dgm:prSet/>
      <dgm:spPr/>
      <dgm:t>
        <a:bodyPr/>
        <a:lstStyle/>
        <a:p>
          <a:endParaRPr lang="en-US"/>
        </a:p>
      </dgm:t>
    </dgm:pt>
    <dgm:pt modelId="{1C968086-8814-41A0-A456-6B9251B2E7A2}" type="sibTrans" cxnId="{99A56380-84F3-4E2A-979F-AF03D6C30BB5}">
      <dgm:prSet/>
      <dgm:spPr/>
      <dgm:t>
        <a:bodyPr/>
        <a:lstStyle/>
        <a:p>
          <a:endParaRPr lang="en-US"/>
        </a:p>
      </dgm:t>
    </dgm:pt>
    <dgm:pt modelId="{E6AB94D7-1210-45A1-BCEC-888C28B17042}">
      <dgm:prSet/>
      <dgm:spPr/>
      <dgm:t>
        <a:bodyPr/>
        <a:lstStyle/>
        <a:p>
          <a:pPr>
            <a:lnSpc>
              <a:spcPct val="100000"/>
            </a:lnSpc>
          </a:pPr>
          <a:r>
            <a:rPr lang="fi-FI" b="1" dirty="0"/>
            <a:t>Kasvien, levien ja jätteiden ympäristöystävällinen käyttö</a:t>
          </a:r>
          <a:endParaRPr lang="en-US" b="1" dirty="0"/>
        </a:p>
      </dgm:t>
    </dgm:pt>
    <dgm:pt modelId="{CF94A383-1AF6-435E-AE36-FCBE2BEC202C}" type="parTrans" cxnId="{FFB2BFCA-609C-4603-9698-C458C788DC72}">
      <dgm:prSet/>
      <dgm:spPr/>
      <dgm:t>
        <a:bodyPr/>
        <a:lstStyle/>
        <a:p>
          <a:endParaRPr lang="en-US"/>
        </a:p>
      </dgm:t>
    </dgm:pt>
    <dgm:pt modelId="{9F712C30-A1B7-4A47-BB48-991AB873F3F2}" type="sibTrans" cxnId="{FFB2BFCA-609C-4603-9698-C458C788DC72}">
      <dgm:prSet/>
      <dgm:spPr/>
      <dgm:t>
        <a:bodyPr/>
        <a:lstStyle/>
        <a:p>
          <a:endParaRPr lang="en-US"/>
        </a:p>
      </dgm:t>
    </dgm:pt>
    <dgm:pt modelId="{59A0F758-6575-428D-A13D-98D0AF1F12EE}">
      <dgm:prSet/>
      <dgm:spPr/>
      <dgm:t>
        <a:bodyPr/>
        <a:lstStyle/>
        <a:p>
          <a:pPr>
            <a:lnSpc>
              <a:spcPct val="100000"/>
            </a:lnSpc>
          </a:pPr>
          <a:r>
            <a:rPr lang="fi-FI" b="1" dirty="0"/>
            <a:t>Kemiallinen, terminen ja fyysinen käsittely</a:t>
          </a:r>
          <a:endParaRPr lang="en-US" b="1" dirty="0"/>
        </a:p>
      </dgm:t>
    </dgm:pt>
    <dgm:pt modelId="{BAF1DD0A-0A21-4A5B-B2BF-2248ED50D1B1}" type="parTrans" cxnId="{491262EB-6267-45AC-B3ED-67FEF5A194EA}">
      <dgm:prSet/>
      <dgm:spPr/>
      <dgm:t>
        <a:bodyPr/>
        <a:lstStyle/>
        <a:p>
          <a:endParaRPr lang="en-US"/>
        </a:p>
      </dgm:t>
    </dgm:pt>
    <dgm:pt modelId="{ED7C5EA8-377A-49A0-980E-36EA2C795088}" type="sibTrans" cxnId="{491262EB-6267-45AC-B3ED-67FEF5A194EA}">
      <dgm:prSet/>
      <dgm:spPr/>
      <dgm:t>
        <a:bodyPr/>
        <a:lstStyle/>
        <a:p>
          <a:endParaRPr lang="en-US"/>
        </a:p>
      </dgm:t>
    </dgm:pt>
    <dgm:pt modelId="{9E8DA155-D640-433D-A87C-04D86B945B20}" type="pres">
      <dgm:prSet presAssocID="{F356A251-1C3D-43FB-9B93-370D3E30FA15}" presName="root" presStyleCnt="0">
        <dgm:presLayoutVars>
          <dgm:dir/>
          <dgm:resizeHandles val="exact"/>
        </dgm:presLayoutVars>
      </dgm:prSet>
      <dgm:spPr/>
    </dgm:pt>
    <dgm:pt modelId="{51FF1E6B-AA29-4359-9111-B8CD284D6078}" type="pres">
      <dgm:prSet presAssocID="{70874208-08AC-4CE4-B04F-A1B2038B7770}" presName="compNode" presStyleCnt="0"/>
      <dgm:spPr/>
    </dgm:pt>
    <dgm:pt modelId="{277562C4-7D8A-4811-A36E-3233C4F5588A}" type="pres">
      <dgm:prSet presAssocID="{70874208-08AC-4CE4-B04F-A1B2038B777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Återvinna"/>
        </a:ext>
      </dgm:extLst>
    </dgm:pt>
    <dgm:pt modelId="{9FCFCC16-95C9-4156-821F-28AFEBBC45DA}" type="pres">
      <dgm:prSet presAssocID="{70874208-08AC-4CE4-B04F-A1B2038B7770}" presName="spaceRect" presStyleCnt="0"/>
      <dgm:spPr/>
    </dgm:pt>
    <dgm:pt modelId="{F66040EA-51C5-4655-AABD-20FA248DFA8D}" type="pres">
      <dgm:prSet presAssocID="{70874208-08AC-4CE4-B04F-A1B2038B7770}" presName="textRect" presStyleLbl="revTx" presStyleIdx="0" presStyleCnt="3">
        <dgm:presLayoutVars>
          <dgm:chMax val="1"/>
          <dgm:chPref val="1"/>
        </dgm:presLayoutVars>
      </dgm:prSet>
      <dgm:spPr/>
    </dgm:pt>
    <dgm:pt modelId="{0F80D2D6-0A42-4B21-8D30-F694A7745BCA}" type="pres">
      <dgm:prSet presAssocID="{1C968086-8814-41A0-A456-6B9251B2E7A2}" presName="sibTrans" presStyleCnt="0"/>
      <dgm:spPr/>
    </dgm:pt>
    <dgm:pt modelId="{1F1E8E3B-418A-4C6E-A6C1-C5E6B0C37D4D}" type="pres">
      <dgm:prSet presAssocID="{E6AB94D7-1210-45A1-BCEC-888C28B17042}" presName="compNode" presStyleCnt="0"/>
      <dgm:spPr/>
    </dgm:pt>
    <dgm:pt modelId="{452336BB-6BF3-4136-A89F-7E320C301E6F}" type="pres">
      <dgm:prSet presAssocID="{E6AB94D7-1210-45A1-BCEC-888C28B1704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ckulent"/>
        </a:ext>
      </dgm:extLst>
    </dgm:pt>
    <dgm:pt modelId="{6903656D-EAA2-49D0-9945-C15D90E36231}" type="pres">
      <dgm:prSet presAssocID="{E6AB94D7-1210-45A1-BCEC-888C28B17042}" presName="spaceRect" presStyleCnt="0"/>
      <dgm:spPr/>
    </dgm:pt>
    <dgm:pt modelId="{9BBDBE2D-C78F-43F3-8B60-0F76674D0B80}" type="pres">
      <dgm:prSet presAssocID="{E6AB94D7-1210-45A1-BCEC-888C28B17042}" presName="textRect" presStyleLbl="revTx" presStyleIdx="1" presStyleCnt="3">
        <dgm:presLayoutVars>
          <dgm:chMax val="1"/>
          <dgm:chPref val="1"/>
        </dgm:presLayoutVars>
      </dgm:prSet>
      <dgm:spPr/>
    </dgm:pt>
    <dgm:pt modelId="{1A9930E9-2875-42F6-8D88-9C4FC333D481}" type="pres">
      <dgm:prSet presAssocID="{9F712C30-A1B7-4A47-BB48-991AB873F3F2}" presName="sibTrans" presStyleCnt="0"/>
      <dgm:spPr/>
    </dgm:pt>
    <dgm:pt modelId="{DE6553F2-1AD5-40EB-8F48-C70BF336EE2F}" type="pres">
      <dgm:prSet presAssocID="{59A0F758-6575-428D-A13D-98D0AF1F12EE}" presName="compNode" presStyleCnt="0"/>
      <dgm:spPr/>
    </dgm:pt>
    <dgm:pt modelId="{9F3338FC-B43E-4414-BFD4-6652A6847008}" type="pres">
      <dgm:prSet presAssocID="{59A0F758-6575-428D-A13D-98D0AF1F12E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lektriker"/>
        </a:ext>
      </dgm:extLst>
    </dgm:pt>
    <dgm:pt modelId="{5BAE4C8C-8082-437D-9655-E8D311E067AC}" type="pres">
      <dgm:prSet presAssocID="{59A0F758-6575-428D-A13D-98D0AF1F12EE}" presName="spaceRect" presStyleCnt="0"/>
      <dgm:spPr/>
    </dgm:pt>
    <dgm:pt modelId="{D118A58F-3149-49C1-82FD-F39127CBBCB1}" type="pres">
      <dgm:prSet presAssocID="{59A0F758-6575-428D-A13D-98D0AF1F12EE}" presName="textRect" presStyleLbl="revTx" presStyleIdx="2" presStyleCnt="3">
        <dgm:presLayoutVars>
          <dgm:chMax val="1"/>
          <dgm:chPref val="1"/>
        </dgm:presLayoutVars>
      </dgm:prSet>
      <dgm:spPr/>
    </dgm:pt>
  </dgm:ptLst>
  <dgm:cxnLst>
    <dgm:cxn modelId="{42A91F71-ECE8-42CC-8D6A-9CAA6AFACCA2}" type="presOf" srcId="{F356A251-1C3D-43FB-9B93-370D3E30FA15}" destId="{9E8DA155-D640-433D-A87C-04D86B945B20}" srcOrd="0" destOrd="0" presId="urn:microsoft.com/office/officeart/2018/2/layout/IconLabelList"/>
    <dgm:cxn modelId="{99A56380-84F3-4E2A-979F-AF03D6C30BB5}" srcId="{F356A251-1C3D-43FB-9B93-370D3E30FA15}" destId="{70874208-08AC-4CE4-B04F-A1B2038B7770}" srcOrd="0" destOrd="0" parTransId="{0EB18EB0-D534-449A-9E51-AFEA4AD8137F}" sibTransId="{1C968086-8814-41A0-A456-6B9251B2E7A2}"/>
    <dgm:cxn modelId="{37E09086-B3CA-4F91-92B9-2FB5B6BC00E1}" type="presOf" srcId="{59A0F758-6575-428D-A13D-98D0AF1F12EE}" destId="{D118A58F-3149-49C1-82FD-F39127CBBCB1}" srcOrd="0" destOrd="0" presId="urn:microsoft.com/office/officeart/2018/2/layout/IconLabelList"/>
    <dgm:cxn modelId="{50284E9D-71A7-4E59-A0A5-DE62372DA8CD}" type="presOf" srcId="{E6AB94D7-1210-45A1-BCEC-888C28B17042}" destId="{9BBDBE2D-C78F-43F3-8B60-0F76674D0B80}" srcOrd="0" destOrd="0" presId="urn:microsoft.com/office/officeart/2018/2/layout/IconLabelList"/>
    <dgm:cxn modelId="{FFB2BFCA-609C-4603-9698-C458C788DC72}" srcId="{F356A251-1C3D-43FB-9B93-370D3E30FA15}" destId="{E6AB94D7-1210-45A1-BCEC-888C28B17042}" srcOrd="1" destOrd="0" parTransId="{CF94A383-1AF6-435E-AE36-FCBE2BEC202C}" sibTransId="{9F712C30-A1B7-4A47-BB48-991AB873F3F2}"/>
    <dgm:cxn modelId="{747180CC-01C6-44D8-A4F8-28A06FCDEC8A}" type="presOf" srcId="{70874208-08AC-4CE4-B04F-A1B2038B7770}" destId="{F66040EA-51C5-4655-AABD-20FA248DFA8D}" srcOrd="0" destOrd="0" presId="urn:microsoft.com/office/officeart/2018/2/layout/IconLabelList"/>
    <dgm:cxn modelId="{491262EB-6267-45AC-B3ED-67FEF5A194EA}" srcId="{F356A251-1C3D-43FB-9B93-370D3E30FA15}" destId="{59A0F758-6575-428D-A13D-98D0AF1F12EE}" srcOrd="2" destOrd="0" parTransId="{BAF1DD0A-0A21-4A5B-B2BF-2248ED50D1B1}" sibTransId="{ED7C5EA8-377A-49A0-980E-36EA2C795088}"/>
    <dgm:cxn modelId="{1297501C-9037-4300-AEEA-991CB7D1407E}" type="presParOf" srcId="{9E8DA155-D640-433D-A87C-04D86B945B20}" destId="{51FF1E6B-AA29-4359-9111-B8CD284D6078}" srcOrd="0" destOrd="0" presId="urn:microsoft.com/office/officeart/2018/2/layout/IconLabelList"/>
    <dgm:cxn modelId="{C2209254-332E-4852-B1EC-089E4C6B540E}" type="presParOf" srcId="{51FF1E6B-AA29-4359-9111-B8CD284D6078}" destId="{277562C4-7D8A-4811-A36E-3233C4F5588A}" srcOrd="0" destOrd="0" presId="urn:microsoft.com/office/officeart/2018/2/layout/IconLabelList"/>
    <dgm:cxn modelId="{1FA7097E-FF91-4162-8B82-8860C4692FC4}" type="presParOf" srcId="{51FF1E6B-AA29-4359-9111-B8CD284D6078}" destId="{9FCFCC16-95C9-4156-821F-28AFEBBC45DA}" srcOrd="1" destOrd="0" presId="urn:microsoft.com/office/officeart/2018/2/layout/IconLabelList"/>
    <dgm:cxn modelId="{11B7B812-8EE3-4F57-9AFD-01CD1326471C}" type="presParOf" srcId="{51FF1E6B-AA29-4359-9111-B8CD284D6078}" destId="{F66040EA-51C5-4655-AABD-20FA248DFA8D}" srcOrd="2" destOrd="0" presId="urn:microsoft.com/office/officeart/2018/2/layout/IconLabelList"/>
    <dgm:cxn modelId="{589BE326-3770-407C-8FFE-9C1EF65D4014}" type="presParOf" srcId="{9E8DA155-D640-433D-A87C-04D86B945B20}" destId="{0F80D2D6-0A42-4B21-8D30-F694A7745BCA}" srcOrd="1" destOrd="0" presId="urn:microsoft.com/office/officeart/2018/2/layout/IconLabelList"/>
    <dgm:cxn modelId="{EDD61082-6A63-4854-AE70-A23CE0BDE084}" type="presParOf" srcId="{9E8DA155-D640-433D-A87C-04D86B945B20}" destId="{1F1E8E3B-418A-4C6E-A6C1-C5E6B0C37D4D}" srcOrd="2" destOrd="0" presId="urn:microsoft.com/office/officeart/2018/2/layout/IconLabelList"/>
    <dgm:cxn modelId="{37133B11-8731-481C-B81A-06960C80AB47}" type="presParOf" srcId="{1F1E8E3B-418A-4C6E-A6C1-C5E6B0C37D4D}" destId="{452336BB-6BF3-4136-A89F-7E320C301E6F}" srcOrd="0" destOrd="0" presId="urn:microsoft.com/office/officeart/2018/2/layout/IconLabelList"/>
    <dgm:cxn modelId="{AAFA526B-7904-4CCB-8E55-D7F451EA1309}" type="presParOf" srcId="{1F1E8E3B-418A-4C6E-A6C1-C5E6B0C37D4D}" destId="{6903656D-EAA2-49D0-9945-C15D90E36231}" srcOrd="1" destOrd="0" presId="urn:microsoft.com/office/officeart/2018/2/layout/IconLabelList"/>
    <dgm:cxn modelId="{18483BBD-73F2-4D1A-8F3E-27D5EC5D95AA}" type="presParOf" srcId="{1F1E8E3B-418A-4C6E-A6C1-C5E6B0C37D4D}" destId="{9BBDBE2D-C78F-43F3-8B60-0F76674D0B80}" srcOrd="2" destOrd="0" presId="urn:microsoft.com/office/officeart/2018/2/layout/IconLabelList"/>
    <dgm:cxn modelId="{2EDF7569-4F7B-49CE-8BF0-DC65CA9F4057}" type="presParOf" srcId="{9E8DA155-D640-433D-A87C-04D86B945B20}" destId="{1A9930E9-2875-42F6-8D88-9C4FC333D481}" srcOrd="3" destOrd="0" presId="urn:microsoft.com/office/officeart/2018/2/layout/IconLabelList"/>
    <dgm:cxn modelId="{615225CD-0072-404A-9105-21F0CD39D654}" type="presParOf" srcId="{9E8DA155-D640-433D-A87C-04D86B945B20}" destId="{DE6553F2-1AD5-40EB-8F48-C70BF336EE2F}" srcOrd="4" destOrd="0" presId="urn:microsoft.com/office/officeart/2018/2/layout/IconLabelList"/>
    <dgm:cxn modelId="{95057019-F086-4E90-8FBC-C22A29046C18}" type="presParOf" srcId="{DE6553F2-1AD5-40EB-8F48-C70BF336EE2F}" destId="{9F3338FC-B43E-4414-BFD4-6652A6847008}" srcOrd="0" destOrd="0" presId="urn:microsoft.com/office/officeart/2018/2/layout/IconLabelList"/>
    <dgm:cxn modelId="{D1011B2A-4034-4829-9383-8A118A08A2AC}" type="presParOf" srcId="{DE6553F2-1AD5-40EB-8F48-C70BF336EE2F}" destId="{5BAE4C8C-8082-437D-9655-E8D311E067AC}" srcOrd="1" destOrd="0" presId="urn:microsoft.com/office/officeart/2018/2/layout/IconLabelList"/>
    <dgm:cxn modelId="{D655402C-6166-41F5-85F1-051A66B265F2}" type="presParOf" srcId="{DE6553F2-1AD5-40EB-8F48-C70BF336EE2F}" destId="{D118A58F-3149-49C1-82FD-F39127CBBCB1}"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E3FF6E-844C-4F13-B423-4B355160C9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5356B1D-3D66-4D5B-93C3-682772F6E517}">
      <dgm:prSet/>
      <dgm:spPr/>
      <dgm:t>
        <a:bodyPr/>
        <a:lstStyle/>
        <a:p>
          <a:r>
            <a:rPr lang="fi-FI" dirty="0"/>
            <a:t>Proteiini uutto</a:t>
          </a:r>
          <a:endParaRPr lang="en-US" dirty="0"/>
        </a:p>
      </dgm:t>
    </dgm:pt>
    <dgm:pt modelId="{8485122E-D757-43F9-BBEE-20DF0E58C181}" type="parTrans" cxnId="{1C2598BE-55CD-45AF-8562-D785C96A65ED}">
      <dgm:prSet/>
      <dgm:spPr/>
      <dgm:t>
        <a:bodyPr/>
        <a:lstStyle/>
        <a:p>
          <a:endParaRPr lang="en-US"/>
        </a:p>
      </dgm:t>
    </dgm:pt>
    <dgm:pt modelId="{94D2A12D-63A6-4C72-B397-17AC74525AB8}" type="sibTrans" cxnId="{1C2598BE-55CD-45AF-8562-D785C96A65ED}">
      <dgm:prSet/>
      <dgm:spPr/>
      <dgm:t>
        <a:bodyPr/>
        <a:lstStyle/>
        <a:p>
          <a:endParaRPr lang="en-US"/>
        </a:p>
      </dgm:t>
    </dgm:pt>
    <dgm:pt modelId="{176CE330-E550-4E86-A8FA-A119329C6D92}">
      <dgm:prSet/>
      <dgm:spPr/>
      <dgm:t>
        <a:bodyPr/>
        <a:lstStyle/>
        <a:p>
          <a:r>
            <a:rPr lang="en-US" dirty="0" err="1"/>
            <a:t>Merilevän</a:t>
          </a:r>
          <a:r>
            <a:rPr lang="en-US" dirty="0"/>
            <a:t> </a:t>
          </a:r>
          <a:r>
            <a:rPr lang="en-US" dirty="0" err="1"/>
            <a:t>kasvattamo</a:t>
          </a:r>
          <a:endParaRPr lang="en-US" dirty="0"/>
        </a:p>
      </dgm:t>
    </dgm:pt>
    <dgm:pt modelId="{B13FE517-85F0-4225-AF4E-774F59F8A1D1}" type="parTrans" cxnId="{5A0A6027-D1F5-4AA6-8D58-76290B3EFE8D}">
      <dgm:prSet/>
      <dgm:spPr/>
      <dgm:t>
        <a:bodyPr/>
        <a:lstStyle/>
        <a:p>
          <a:endParaRPr lang="en-US"/>
        </a:p>
      </dgm:t>
    </dgm:pt>
    <dgm:pt modelId="{0B600977-7CCC-4D66-ABF0-2F8599F7CD46}" type="sibTrans" cxnId="{5A0A6027-D1F5-4AA6-8D58-76290B3EFE8D}">
      <dgm:prSet/>
      <dgm:spPr/>
      <dgm:t>
        <a:bodyPr/>
        <a:lstStyle/>
        <a:p>
          <a:endParaRPr lang="en-US"/>
        </a:p>
      </dgm:t>
    </dgm:pt>
    <dgm:pt modelId="{BA51CFDA-95CD-4A1C-B196-25A89ABFE62D}">
      <dgm:prSet/>
      <dgm:spPr/>
      <dgm:t>
        <a:bodyPr/>
        <a:lstStyle/>
        <a:p>
          <a:r>
            <a:rPr lang="sv-SE" dirty="0" err="1"/>
            <a:t>Biokaasun</a:t>
          </a:r>
          <a:r>
            <a:rPr lang="sv-SE" dirty="0"/>
            <a:t> </a:t>
          </a:r>
          <a:r>
            <a:rPr lang="sv-SE" dirty="0" err="1"/>
            <a:t>tuotto</a:t>
          </a:r>
          <a:endParaRPr lang="sv-SE" dirty="0"/>
        </a:p>
      </dgm:t>
    </dgm:pt>
    <dgm:pt modelId="{CC2FFF3A-4820-4783-875F-C66C58458F17}" type="parTrans" cxnId="{3C0DC09F-37E9-4F95-91E4-AADBE2A9B040}">
      <dgm:prSet/>
      <dgm:spPr/>
      <dgm:t>
        <a:bodyPr/>
        <a:lstStyle/>
        <a:p>
          <a:endParaRPr lang="sv-SE"/>
        </a:p>
      </dgm:t>
    </dgm:pt>
    <dgm:pt modelId="{697FB21D-7EFE-493D-9C9D-3BF362679A8F}" type="sibTrans" cxnId="{3C0DC09F-37E9-4F95-91E4-AADBE2A9B040}">
      <dgm:prSet/>
      <dgm:spPr/>
      <dgm:t>
        <a:bodyPr/>
        <a:lstStyle/>
        <a:p>
          <a:endParaRPr lang="sv-SE"/>
        </a:p>
      </dgm:t>
    </dgm:pt>
    <dgm:pt modelId="{8D7033DA-D260-4C4A-AAFE-8CC0940EE771}" type="pres">
      <dgm:prSet presAssocID="{7AE3FF6E-844C-4F13-B423-4B355160C93A}" presName="linear" presStyleCnt="0">
        <dgm:presLayoutVars>
          <dgm:animLvl val="lvl"/>
          <dgm:resizeHandles val="exact"/>
        </dgm:presLayoutVars>
      </dgm:prSet>
      <dgm:spPr/>
    </dgm:pt>
    <dgm:pt modelId="{7C85A16F-48E0-4F69-9414-7D0D1BCD4690}" type="pres">
      <dgm:prSet presAssocID="{BA51CFDA-95CD-4A1C-B196-25A89ABFE62D}" presName="parentText" presStyleLbl="node1" presStyleIdx="0" presStyleCnt="3">
        <dgm:presLayoutVars>
          <dgm:chMax val="0"/>
          <dgm:bulletEnabled val="1"/>
        </dgm:presLayoutVars>
      </dgm:prSet>
      <dgm:spPr/>
    </dgm:pt>
    <dgm:pt modelId="{308C1EB7-5358-429F-9181-EDFDA35531F5}" type="pres">
      <dgm:prSet presAssocID="{697FB21D-7EFE-493D-9C9D-3BF362679A8F}" presName="spacer" presStyleCnt="0"/>
      <dgm:spPr/>
    </dgm:pt>
    <dgm:pt modelId="{8BD304F1-D813-45F6-A280-5D8BB327C7FD}" type="pres">
      <dgm:prSet presAssocID="{25356B1D-3D66-4D5B-93C3-682772F6E517}" presName="parentText" presStyleLbl="node1" presStyleIdx="1" presStyleCnt="3">
        <dgm:presLayoutVars>
          <dgm:chMax val="0"/>
          <dgm:bulletEnabled val="1"/>
        </dgm:presLayoutVars>
      </dgm:prSet>
      <dgm:spPr/>
    </dgm:pt>
    <dgm:pt modelId="{E2D75338-4733-47A3-856C-FC7BC63D7650}" type="pres">
      <dgm:prSet presAssocID="{94D2A12D-63A6-4C72-B397-17AC74525AB8}" presName="spacer" presStyleCnt="0"/>
      <dgm:spPr/>
    </dgm:pt>
    <dgm:pt modelId="{DB852A9E-641B-408B-906B-722A8562532E}" type="pres">
      <dgm:prSet presAssocID="{176CE330-E550-4E86-A8FA-A119329C6D92}" presName="parentText" presStyleLbl="node1" presStyleIdx="2" presStyleCnt="3">
        <dgm:presLayoutVars>
          <dgm:chMax val="0"/>
          <dgm:bulletEnabled val="1"/>
        </dgm:presLayoutVars>
      </dgm:prSet>
      <dgm:spPr/>
    </dgm:pt>
  </dgm:ptLst>
  <dgm:cxnLst>
    <dgm:cxn modelId="{5A0A6027-D1F5-4AA6-8D58-76290B3EFE8D}" srcId="{7AE3FF6E-844C-4F13-B423-4B355160C93A}" destId="{176CE330-E550-4E86-A8FA-A119329C6D92}" srcOrd="2" destOrd="0" parTransId="{B13FE517-85F0-4225-AF4E-774F59F8A1D1}" sibTransId="{0B600977-7CCC-4D66-ABF0-2F8599F7CD46}"/>
    <dgm:cxn modelId="{B7855558-F044-4C37-A12F-FEB3B1441F1E}" type="presOf" srcId="{7AE3FF6E-844C-4F13-B423-4B355160C93A}" destId="{8D7033DA-D260-4C4A-AAFE-8CC0940EE771}" srcOrd="0" destOrd="0" presId="urn:microsoft.com/office/officeart/2005/8/layout/vList2"/>
    <dgm:cxn modelId="{3C0DC09F-37E9-4F95-91E4-AADBE2A9B040}" srcId="{7AE3FF6E-844C-4F13-B423-4B355160C93A}" destId="{BA51CFDA-95CD-4A1C-B196-25A89ABFE62D}" srcOrd="0" destOrd="0" parTransId="{CC2FFF3A-4820-4783-875F-C66C58458F17}" sibTransId="{697FB21D-7EFE-493D-9C9D-3BF362679A8F}"/>
    <dgm:cxn modelId="{F61F96AF-7B5B-46C1-9FF5-B96A5C0B060F}" type="presOf" srcId="{176CE330-E550-4E86-A8FA-A119329C6D92}" destId="{DB852A9E-641B-408B-906B-722A8562532E}" srcOrd="0" destOrd="0" presId="urn:microsoft.com/office/officeart/2005/8/layout/vList2"/>
    <dgm:cxn modelId="{D0A4ABB9-38B9-4C52-B63D-9A1A7C1E6F26}" type="presOf" srcId="{25356B1D-3D66-4D5B-93C3-682772F6E517}" destId="{8BD304F1-D813-45F6-A280-5D8BB327C7FD}" srcOrd="0" destOrd="0" presId="urn:microsoft.com/office/officeart/2005/8/layout/vList2"/>
    <dgm:cxn modelId="{04323DBC-BF65-4E08-A0F2-C5D0FD11A674}" type="presOf" srcId="{BA51CFDA-95CD-4A1C-B196-25A89ABFE62D}" destId="{7C85A16F-48E0-4F69-9414-7D0D1BCD4690}" srcOrd="0" destOrd="0" presId="urn:microsoft.com/office/officeart/2005/8/layout/vList2"/>
    <dgm:cxn modelId="{1C2598BE-55CD-45AF-8562-D785C96A65ED}" srcId="{7AE3FF6E-844C-4F13-B423-4B355160C93A}" destId="{25356B1D-3D66-4D5B-93C3-682772F6E517}" srcOrd="1" destOrd="0" parTransId="{8485122E-D757-43F9-BBEE-20DF0E58C181}" sibTransId="{94D2A12D-63A6-4C72-B397-17AC74525AB8}"/>
    <dgm:cxn modelId="{12A9CB57-C589-43F5-A1EE-1A37113364DC}" type="presParOf" srcId="{8D7033DA-D260-4C4A-AAFE-8CC0940EE771}" destId="{7C85A16F-48E0-4F69-9414-7D0D1BCD4690}" srcOrd="0" destOrd="0" presId="urn:microsoft.com/office/officeart/2005/8/layout/vList2"/>
    <dgm:cxn modelId="{108203EA-B92B-4547-9A24-808677518D21}" type="presParOf" srcId="{8D7033DA-D260-4C4A-AAFE-8CC0940EE771}" destId="{308C1EB7-5358-429F-9181-EDFDA35531F5}" srcOrd="1" destOrd="0" presId="urn:microsoft.com/office/officeart/2005/8/layout/vList2"/>
    <dgm:cxn modelId="{FF023439-6FDB-42E6-A4BF-8C0B34B93949}" type="presParOf" srcId="{8D7033DA-D260-4C4A-AAFE-8CC0940EE771}" destId="{8BD304F1-D813-45F6-A280-5D8BB327C7FD}" srcOrd="2" destOrd="0" presId="urn:microsoft.com/office/officeart/2005/8/layout/vList2"/>
    <dgm:cxn modelId="{86E584DF-CC52-4C92-A55B-F39A1D78E22B}" type="presParOf" srcId="{8D7033DA-D260-4C4A-AAFE-8CC0940EE771}" destId="{E2D75338-4733-47A3-856C-FC7BC63D7650}" srcOrd="3" destOrd="0" presId="urn:microsoft.com/office/officeart/2005/8/layout/vList2"/>
    <dgm:cxn modelId="{2A49801A-4208-4DEA-BB4F-0EB18779D985}" type="presParOf" srcId="{8D7033DA-D260-4C4A-AAFE-8CC0940EE771}" destId="{DB852A9E-641B-408B-906B-722A8562532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367B-0C36-460C-97F1-07AC9045DA1A}">
      <dsp:nvSpPr>
        <dsp:cNvPr id="0" name=""/>
        <dsp:cNvSpPr/>
      </dsp:nvSpPr>
      <dsp:spPr>
        <a:xfrm>
          <a:off x="1676617" y="0"/>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sv-SE" sz="2800" kern="1200" dirty="0" err="1"/>
            <a:t>Lineaarisen</a:t>
          </a:r>
          <a:r>
            <a:rPr lang="sv-SE" sz="2800" kern="1200" dirty="0"/>
            <a:t>- ja </a:t>
          </a:r>
          <a:r>
            <a:rPr lang="sv-SE" sz="2800" kern="1200" dirty="0" err="1"/>
            <a:t>kiertäväntalouden</a:t>
          </a:r>
          <a:r>
            <a:rPr lang="sv-SE" sz="2800" kern="1200" dirty="0"/>
            <a:t> </a:t>
          </a:r>
          <a:r>
            <a:rPr lang="sv-SE" sz="2800" kern="1200" dirty="0" err="1"/>
            <a:t>ero</a:t>
          </a:r>
          <a:endParaRPr lang="sv-SE" sz="2800" kern="1200" dirty="0"/>
        </a:p>
      </dsp:txBody>
      <dsp:txXfrm>
        <a:off x="1676617" y="0"/>
        <a:ext cx="3104489" cy="1862693"/>
      </dsp:txXfrm>
    </dsp:sp>
    <dsp:sp modelId="{CC6A0D29-7CDB-4BA6-8903-822E199B8152}">
      <dsp:nvSpPr>
        <dsp:cNvPr id="0" name=""/>
        <dsp:cNvSpPr/>
      </dsp:nvSpPr>
      <dsp:spPr>
        <a:xfrm>
          <a:off x="5091555"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i-FI" sz="2800" kern="1200" dirty="0"/>
            <a:t>Tuotannon päävaiheet biojalostamoissa</a:t>
          </a:r>
          <a:endParaRPr lang="sv-SE" sz="2800" kern="1200" dirty="0"/>
        </a:p>
      </dsp:txBody>
      <dsp:txXfrm>
        <a:off x="5091555" y="1381"/>
        <a:ext cx="3104489" cy="1862693"/>
      </dsp:txXfrm>
    </dsp:sp>
    <dsp:sp modelId="{64B446F0-368E-4319-85DC-99164F1A1378}">
      <dsp:nvSpPr>
        <dsp:cNvPr id="0" name=""/>
        <dsp:cNvSpPr/>
      </dsp:nvSpPr>
      <dsp:spPr>
        <a:xfrm>
          <a:off x="1676617"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i-FI" sz="2800" kern="1200" dirty="0"/>
            <a:t>Biokaasun ja biojalostamoiden jäännöstuotteiden käyttö</a:t>
          </a:r>
          <a:endParaRPr lang="sv-SE" sz="2800" kern="1200" dirty="0"/>
        </a:p>
      </dsp:txBody>
      <dsp:txXfrm>
        <a:off x="1676617" y="2174524"/>
        <a:ext cx="3104489" cy="1862693"/>
      </dsp:txXfrm>
    </dsp:sp>
    <dsp:sp modelId="{CFC5AC31-9B58-4BCB-9FBD-89578D03E162}">
      <dsp:nvSpPr>
        <dsp:cNvPr id="0" name=""/>
        <dsp:cNvSpPr/>
      </dsp:nvSpPr>
      <dsp:spPr>
        <a:xfrm>
          <a:off x="5091555"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i-FI" sz="2800" kern="1200" dirty="0"/>
            <a:t>Kestävät strategiat siirtymiseksi biopohjaisempaan talouteen</a:t>
          </a:r>
          <a:endParaRPr lang="sv-SE" sz="2800" kern="1200" dirty="0"/>
        </a:p>
      </dsp:txBody>
      <dsp:txXfrm>
        <a:off x="5091555" y="2174524"/>
        <a:ext cx="3104489" cy="1862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562C4-7D8A-4811-A36E-3233C4F5588A}">
      <dsp:nvSpPr>
        <dsp:cNvPr id="0" name=""/>
        <dsp:cNvSpPr/>
      </dsp:nvSpPr>
      <dsp:spPr>
        <a:xfrm>
          <a:off x="1003615" y="731577"/>
          <a:ext cx="1264087" cy="12640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6040EA-51C5-4655-AABD-20FA248DFA8D}">
      <dsp:nvSpPr>
        <dsp:cNvPr id="0" name=""/>
        <dsp:cNvSpPr/>
      </dsp:nvSpPr>
      <dsp:spPr>
        <a:xfrm>
          <a:off x="231117"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fi-FI" sz="1500" b="1" kern="1200" dirty="0"/>
            <a:t>Orgaanisten materiaalien käyttö tuotteiden ja energian tuotannossa</a:t>
          </a:r>
          <a:endParaRPr lang="en-US" sz="1500" b="1" kern="1200" dirty="0"/>
        </a:p>
      </dsp:txBody>
      <dsp:txXfrm>
        <a:off x="231117" y="2345892"/>
        <a:ext cx="2809082" cy="720000"/>
      </dsp:txXfrm>
    </dsp:sp>
    <dsp:sp modelId="{452336BB-6BF3-4136-A89F-7E320C301E6F}">
      <dsp:nvSpPr>
        <dsp:cNvPr id="0" name=""/>
        <dsp:cNvSpPr/>
      </dsp:nvSpPr>
      <dsp:spPr>
        <a:xfrm>
          <a:off x="4304287" y="731577"/>
          <a:ext cx="1264087" cy="12640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BDBE2D-C78F-43F3-8B60-0F76674D0B80}">
      <dsp:nvSpPr>
        <dsp:cNvPr id="0" name=""/>
        <dsp:cNvSpPr/>
      </dsp:nvSpPr>
      <dsp:spPr>
        <a:xfrm>
          <a:off x="3531790"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fi-FI" sz="1500" b="1" kern="1200" dirty="0"/>
            <a:t>Kasvien, levien ja jätteiden ympäristöystävällinen käyttö</a:t>
          </a:r>
          <a:endParaRPr lang="en-US" sz="1500" b="1" kern="1200" dirty="0"/>
        </a:p>
      </dsp:txBody>
      <dsp:txXfrm>
        <a:off x="3531790" y="2345892"/>
        <a:ext cx="2809082" cy="720000"/>
      </dsp:txXfrm>
    </dsp:sp>
    <dsp:sp modelId="{9F3338FC-B43E-4414-BFD4-6652A6847008}">
      <dsp:nvSpPr>
        <dsp:cNvPr id="0" name=""/>
        <dsp:cNvSpPr/>
      </dsp:nvSpPr>
      <dsp:spPr>
        <a:xfrm>
          <a:off x="7604960" y="731577"/>
          <a:ext cx="1264087" cy="12640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18A58F-3149-49C1-82FD-F39127CBBCB1}">
      <dsp:nvSpPr>
        <dsp:cNvPr id="0" name=""/>
        <dsp:cNvSpPr/>
      </dsp:nvSpPr>
      <dsp:spPr>
        <a:xfrm>
          <a:off x="6832462"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fi-FI" sz="1500" b="1" kern="1200" dirty="0"/>
            <a:t>Kemiallinen, terminen ja fyysinen käsittely</a:t>
          </a:r>
          <a:endParaRPr lang="en-US" sz="1500" b="1" kern="1200" dirty="0"/>
        </a:p>
      </dsp:txBody>
      <dsp:txXfrm>
        <a:off x="6832462" y="2345892"/>
        <a:ext cx="2809082"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5A16F-48E0-4F69-9414-7D0D1BCD4690}">
      <dsp:nvSpPr>
        <dsp:cNvPr id="0" name=""/>
        <dsp:cNvSpPr/>
      </dsp:nvSpPr>
      <dsp:spPr>
        <a:xfrm>
          <a:off x="0" y="702319"/>
          <a:ext cx="4754880" cy="8874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sv-SE" sz="3700" kern="1200" dirty="0" err="1"/>
            <a:t>Biokaasun</a:t>
          </a:r>
          <a:r>
            <a:rPr lang="sv-SE" sz="3700" kern="1200" dirty="0"/>
            <a:t> </a:t>
          </a:r>
          <a:r>
            <a:rPr lang="sv-SE" sz="3700" kern="1200" dirty="0" err="1"/>
            <a:t>tuotto</a:t>
          </a:r>
          <a:endParaRPr lang="sv-SE" sz="3700" kern="1200" dirty="0"/>
        </a:p>
      </dsp:txBody>
      <dsp:txXfrm>
        <a:off x="43321" y="745640"/>
        <a:ext cx="4668238" cy="800803"/>
      </dsp:txXfrm>
    </dsp:sp>
    <dsp:sp modelId="{8BD304F1-D813-45F6-A280-5D8BB327C7FD}">
      <dsp:nvSpPr>
        <dsp:cNvPr id="0" name=""/>
        <dsp:cNvSpPr/>
      </dsp:nvSpPr>
      <dsp:spPr>
        <a:xfrm>
          <a:off x="0" y="1696325"/>
          <a:ext cx="4754880" cy="8874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fi-FI" sz="3700" kern="1200" dirty="0"/>
            <a:t>Proteiini uutto</a:t>
          </a:r>
          <a:endParaRPr lang="en-US" sz="3700" kern="1200" dirty="0"/>
        </a:p>
      </dsp:txBody>
      <dsp:txXfrm>
        <a:off x="43321" y="1739646"/>
        <a:ext cx="4668238" cy="800803"/>
      </dsp:txXfrm>
    </dsp:sp>
    <dsp:sp modelId="{DB852A9E-641B-408B-906B-722A8562532E}">
      <dsp:nvSpPr>
        <dsp:cNvPr id="0" name=""/>
        <dsp:cNvSpPr/>
      </dsp:nvSpPr>
      <dsp:spPr>
        <a:xfrm>
          <a:off x="0" y="2690330"/>
          <a:ext cx="4754880" cy="8874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err="1"/>
            <a:t>Merilevän</a:t>
          </a:r>
          <a:r>
            <a:rPr lang="en-US" sz="3700" kern="1200" dirty="0"/>
            <a:t> </a:t>
          </a:r>
          <a:r>
            <a:rPr lang="en-US" sz="3700" kern="1200" dirty="0" err="1"/>
            <a:t>kasvattamo</a:t>
          </a:r>
          <a:endParaRPr lang="en-US" sz="3700" kern="1200" dirty="0"/>
        </a:p>
      </dsp:txBody>
      <dsp:txXfrm>
        <a:off x="43321" y="2733651"/>
        <a:ext cx="4668238" cy="80080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2F2AC-FC87-406B-B0F7-8F8B294BDFE1}" type="datetimeFigureOut">
              <a:rPr lang="sv-SE" smtClean="0"/>
              <a:t>2025-03-07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E7DAC-F397-4073-A179-6D214EB121FD}" type="slidenum">
              <a:rPr lang="sv-SE" smtClean="0"/>
              <a:t>‹#›</a:t>
            </a:fld>
            <a:endParaRPr lang="sv-SE"/>
          </a:p>
        </p:txBody>
      </p:sp>
    </p:spTree>
    <p:extLst>
      <p:ext uri="{BB962C8B-B14F-4D97-AF65-F5344CB8AC3E}">
        <p14:creationId xmlns:p14="http://schemas.microsoft.com/office/powerpoint/2010/main" val="127297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a:t>
            </a:fld>
            <a:endParaRPr lang="sv-SE"/>
          </a:p>
        </p:txBody>
      </p:sp>
    </p:spTree>
    <p:extLst>
      <p:ext uri="{BB962C8B-B14F-4D97-AF65-F5344CB8AC3E}">
        <p14:creationId xmlns:p14="http://schemas.microsoft.com/office/powerpoint/2010/main" val="1558977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Print or copy the task for the students - review the correct answer on the next slide</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10</a:t>
            </a:fld>
            <a:endParaRPr lang="sv-SE"/>
          </a:p>
        </p:txBody>
      </p:sp>
    </p:spTree>
    <p:extLst>
      <p:ext uri="{BB962C8B-B14F-4D97-AF65-F5344CB8AC3E}">
        <p14:creationId xmlns:p14="http://schemas.microsoft.com/office/powerpoint/2010/main" val="422001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11</a:t>
            </a:fld>
            <a:endParaRPr lang="sv-SE"/>
          </a:p>
        </p:txBody>
      </p:sp>
    </p:spTree>
    <p:extLst>
      <p:ext uri="{BB962C8B-B14F-4D97-AF65-F5344CB8AC3E}">
        <p14:creationId xmlns:p14="http://schemas.microsoft.com/office/powerpoint/2010/main" val="4201397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12</a:t>
            </a:fld>
            <a:endParaRPr lang="sv-SE"/>
          </a:p>
        </p:txBody>
      </p:sp>
    </p:spTree>
    <p:extLst>
      <p:ext uri="{BB962C8B-B14F-4D97-AF65-F5344CB8AC3E}">
        <p14:creationId xmlns:p14="http://schemas.microsoft.com/office/powerpoint/2010/main" val="3162811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13</a:t>
            </a:fld>
            <a:endParaRPr lang="sv-SE"/>
          </a:p>
        </p:txBody>
      </p:sp>
    </p:spTree>
    <p:extLst>
      <p:ext uri="{BB962C8B-B14F-4D97-AF65-F5344CB8AC3E}">
        <p14:creationId xmlns:p14="http://schemas.microsoft.com/office/powerpoint/2010/main" val="2555958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en-US" dirty="0"/>
              <a:t>Hydrothermal carbonization (HTC) is a technology by which a wet biomass can be processed into a higher value material. The process involves heating the wet biomass for a few hours to 200-250°C under high pressure to avoid boiling.</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15</a:t>
            </a:fld>
            <a:endParaRPr lang="sv-SE"/>
          </a:p>
        </p:txBody>
      </p:sp>
    </p:spTree>
    <p:extLst>
      <p:ext uri="{BB962C8B-B14F-4D97-AF65-F5344CB8AC3E}">
        <p14:creationId xmlns:p14="http://schemas.microsoft.com/office/powerpoint/2010/main" val="3120420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16</a:t>
            </a:fld>
            <a:endParaRPr lang="sv-SE"/>
          </a:p>
        </p:txBody>
      </p:sp>
    </p:spTree>
    <p:extLst>
      <p:ext uri="{BB962C8B-B14F-4D97-AF65-F5344CB8AC3E}">
        <p14:creationId xmlns:p14="http://schemas.microsoft.com/office/powerpoint/2010/main" val="4119775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17</a:t>
            </a:fld>
            <a:endParaRPr lang="sv-SE"/>
          </a:p>
        </p:txBody>
      </p:sp>
    </p:spTree>
    <p:extLst>
      <p:ext uri="{BB962C8B-B14F-4D97-AF65-F5344CB8AC3E}">
        <p14:creationId xmlns:p14="http://schemas.microsoft.com/office/powerpoint/2010/main" val="949247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18</a:t>
            </a:fld>
            <a:endParaRPr lang="sv-SE"/>
          </a:p>
        </p:txBody>
      </p:sp>
    </p:spTree>
    <p:extLst>
      <p:ext uri="{BB962C8B-B14F-4D97-AF65-F5344CB8AC3E}">
        <p14:creationId xmlns:p14="http://schemas.microsoft.com/office/powerpoint/2010/main" val="3156419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19</a:t>
            </a:fld>
            <a:endParaRPr lang="sv-SE"/>
          </a:p>
        </p:txBody>
      </p:sp>
    </p:spTree>
    <p:extLst>
      <p:ext uri="{BB962C8B-B14F-4D97-AF65-F5344CB8AC3E}">
        <p14:creationId xmlns:p14="http://schemas.microsoft.com/office/powerpoint/2010/main" val="1137996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A bio-based economy contributes to more sustainable methods and to reducing climate change. </a:t>
            </a:r>
          </a:p>
          <a:p>
            <a:endParaRPr lang="en-US" dirty="0"/>
          </a:p>
          <a:p>
            <a:endParaRPr lang="en-US" dirty="0"/>
          </a:p>
          <a:p>
            <a:r>
              <a:rPr lang="en-US" dirty="0"/>
              <a:t>This is done with everything from very simple technology – such as reusing production waste as resources in the manufacture of new products – to advanced technology – such as producing new materials, for example bioplastics, from components from the original biomass. The aim is always to achieve the most efficient material flows possible, especially with regard to carbon</a:t>
            </a:r>
          </a:p>
          <a:p>
            <a:endParaRPr lang="en-US" dirty="0"/>
          </a:p>
          <a:p>
            <a:r>
              <a:rPr lang="en-US" dirty="0"/>
              <a:t>A renewable resource is a natural resource that depletes more slowly than it is replenished. The resource must have ways to recover to be called renewable. However, they can become non-renewable if they are used to a greater extent than nature's ability to regenerate them.</a:t>
            </a:r>
          </a:p>
          <a:p>
            <a:r>
              <a:rPr lang="en-US" dirty="0"/>
              <a:t>A CIRCULAR bioeconomy can contribute to more sustainable practices and to reducing climate change. This can be done with everything from very simple technology – such as reusing production waste as resources in the manufacture of new products – to very advanced technology – such as producing new materials, for example bioplastics, from components from the original biomass. The aim is always to achieve the most efficient material flows possible, especially with regard to carbon.</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20</a:t>
            </a:fld>
            <a:endParaRPr lang="sv-SE"/>
          </a:p>
        </p:txBody>
      </p:sp>
    </p:spTree>
    <p:extLst>
      <p:ext uri="{BB962C8B-B14F-4D97-AF65-F5344CB8AC3E}">
        <p14:creationId xmlns:p14="http://schemas.microsoft.com/office/powerpoint/2010/main" val="3576423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a:t>
            </a:fld>
            <a:endParaRPr lang="sv-SE"/>
          </a:p>
        </p:txBody>
      </p:sp>
    </p:spTree>
    <p:extLst>
      <p:ext uri="{BB962C8B-B14F-4D97-AF65-F5344CB8AC3E}">
        <p14:creationId xmlns:p14="http://schemas.microsoft.com/office/powerpoint/2010/main" val="989732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21</a:t>
            </a:fld>
            <a:endParaRPr lang="sv-SE"/>
          </a:p>
        </p:txBody>
      </p:sp>
    </p:spTree>
    <p:extLst>
      <p:ext uri="{BB962C8B-B14F-4D97-AF65-F5344CB8AC3E}">
        <p14:creationId xmlns:p14="http://schemas.microsoft.com/office/powerpoint/2010/main" val="30164369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22</a:t>
            </a:fld>
            <a:endParaRPr lang="sv-SE"/>
          </a:p>
        </p:txBody>
      </p:sp>
    </p:spTree>
    <p:extLst>
      <p:ext uri="{BB962C8B-B14F-4D97-AF65-F5344CB8AC3E}">
        <p14:creationId xmlns:p14="http://schemas.microsoft.com/office/powerpoint/2010/main" val="538467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3</a:t>
            </a:fld>
            <a:endParaRPr lang="sv-SE"/>
          </a:p>
        </p:txBody>
      </p:sp>
    </p:spTree>
    <p:extLst>
      <p:ext uri="{BB962C8B-B14F-4D97-AF65-F5344CB8AC3E}">
        <p14:creationId xmlns:p14="http://schemas.microsoft.com/office/powerpoint/2010/main" val="257050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4</a:t>
            </a:fld>
            <a:endParaRPr lang="sv-SE"/>
          </a:p>
        </p:txBody>
      </p:sp>
    </p:spTree>
    <p:extLst>
      <p:ext uri="{BB962C8B-B14F-4D97-AF65-F5344CB8AC3E}">
        <p14:creationId xmlns:p14="http://schemas.microsoft.com/office/powerpoint/2010/main" val="2392772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5</a:t>
            </a:fld>
            <a:endParaRPr lang="sv-SE"/>
          </a:p>
        </p:txBody>
      </p:sp>
    </p:spTree>
    <p:extLst>
      <p:ext uri="{BB962C8B-B14F-4D97-AF65-F5344CB8AC3E}">
        <p14:creationId xmlns:p14="http://schemas.microsoft.com/office/powerpoint/2010/main" val="41582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6</a:t>
            </a:fld>
            <a:endParaRPr lang="sv-SE"/>
          </a:p>
        </p:txBody>
      </p:sp>
    </p:spTree>
    <p:extLst>
      <p:ext uri="{BB962C8B-B14F-4D97-AF65-F5344CB8AC3E}">
        <p14:creationId xmlns:p14="http://schemas.microsoft.com/office/powerpoint/2010/main" val="2783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3,47 min</a:t>
            </a:r>
          </a:p>
        </p:txBody>
      </p:sp>
      <p:sp>
        <p:nvSpPr>
          <p:cNvPr id="4" name="Platshållare för bildnummer 3"/>
          <p:cNvSpPr>
            <a:spLocks noGrp="1"/>
          </p:cNvSpPr>
          <p:nvPr>
            <p:ph type="sldNum" sz="quarter" idx="5"/>
          </p:nvPr>
        </p:nvSpPr>
        <p:spPr/>
        <p:txBody>
          <a:bodyPr/>
          <a:lstStyle/>
          <a:p>
            <a:fld id="{99AE7DAC-F397-4073-A179-6D214EB121FD}" type="slidenum">
              <a:rPr lang="sv-SE" smtClean="0"/>
              <a:t>7</a:t>
            </a:fld>
            <a:endParaRPr lang="sv-SE"/>
          </a:p>
        </p:txBody>
      </p:sp>
    </p:spTree>
    <p:extLst>
      <p:ext uri="{BB962C8B-B14F-4D97-AF65-F5344CB8AC3E}">
        <p14:creationId xmlns:p14="http://schemas.microsoft.com/office/powerpoint/2010/main" val="1557840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8</a:t>
            </a:fld>
            <a:endParaRPr lang="sv-SE"/>
          </a:p>
        </p:txBody>
      </p:sp>
    </p:spTree>
    <p:extLst>
      <p:ext uri="{BB962C8B-B14F-4D97-AF65-F5344CB8AC3E}">
        <p14:creationId xmlns:p14="http://schemas.microsoft.com/office/powerpoint/2010/main" val="34619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9</a:t>
            </a:fld>
            <a:endParaRPr lang="sv-SE"/>
          </a:p>
        </p:txBody>
      </p:sp>
    </p:spTree>
    <p:extLst>
      <p:ext uri="{BB962C8B-B14F-4D97-AF65-F5344CB8AC3E}">
        <p14:creationId xmlns:p14="http://schemas.microsoft.com/office/powerpoint/2010/main" val="3224320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sv-SE"/>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8714657-8179-4480-A823-1BFADF3ECB9B}" type="slidenum">
              <a:rPr lang="sv-SE" smtClean="0"/>
              <a:t>‹#›</a:t>
            </a:fld>
            <a:endParaRPr lang="sv-SE"/>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791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66068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2223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04348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sv-SE"/>
              <a:t>Klicka här för att ändra mall för rubrikformat</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23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4083303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EDA17AE9-A3D1-4617-8166-E6C4283D6811}" type="datetimeFigureOut">
              <a:rPr lang="sv-SE" smtClean="0"/>
              <a:t>2025-03-07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8716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EDA17AE9-A3D1-4617-8166-E6C4283D6811}" type="datetimeFigureOut">
              <a:rPr lang="sv-SE" smtClean="0"/>
              <a:t>2025-03-07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55966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17AE9-A3D1-4617-8166-E6C4283D6811}" type="datetimeFigureOut">
              <a:rPr lang="sv-SE" smtClean="0"/>
              <a:t>2025-03-07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60782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172058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98622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DA17AE9-A3D1-4617-8166-E6C4283D6811}" type="datetimeFigureOut">
              <a:rPr lang="sv-SE" smtClean="0"/>
              <a:t>2025-03-07</a:t>
            </a:fld>
            <a:endParaRPr lang="sv-SE"/>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sv-SE"/>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8714657-8179-4480-A823-1BFADF3ECB9B}" type="slidenum">
              <a:rPr lang="sv-SE" smtClean="0"/>
              <a:t>‹#›</a:t>
            </a:fld>
            <a:endParaRPr lang="sv-SE"/>
          </a:p>
        </p:txBody>
      </p:sp>
    </p:spTree>
    <p:extLst>
      <p:ext uri="{BB962C8B-B14F-4D97-AF65-F5344CB8AC3E}">
        <p14:creationId xmlns:p14="http://schemas.microsoft.com/office/powerpoint/2010/main" val="162884210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2.xml"/><Relationship Id="rId7" Type="http://schemas.openxmlformats.org/officeDocument/2006/relationships/diagramColors" Target="../diagrams/colors2.xm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x-jZmE-2_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6EE11D-B2A4-512D-9B3F-B9BED59E6F96}"/>
              </a:ext>
            </a:extLst>
          </p:cNvPr>
          <p:cNvSpPr>
            <a:spLocks noGrp="1"/>
          </p:cNvSpPr>
          <p:nvPr>
            <p:ph type="ctrTitle"/>
          </p:nvPr>
        </p:nvSpPr>
        <p:spPr>
          <a:xfrm>
            <a:off x="3215729" y="1764407"/>
            <a:ext cx="5760846" cy="2310312"/>
          </a:xfrm>
        </p:spPr>
        <p:txBody>
          <a:bodyPr>
            <a:normAutofit/>
          </a:bodyPr>
          <a:lstStyle/>
          <a:p>
            <a:pPr>
              <a:lnSpc>
                <a:spcPct val="107000"/>
              </a:lnSpc>
              <a:spcAft>
                <a:spcPts val="800"/>
              </a:spcAft>
            </a:pPr>
            <a:r>
              <a:rPr lang="sv-SE" sz="5400" kern="1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Kiertobiotalous</a:t>
            </a:r>
            <a:b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sv-SE" sz="5200" dirty="0">
              <a:solidFill>
                <a:schemeClr val="tx1"/>
              </a:solidFill>
            </a:endParaRPr>
          </a:p>
        </p:txBody>
      </p:sp>
      <p:sp>
        <p:nvSpPr>
          <p:cNvPr id="3" name="Underrubrik 2">
            <a:extLst>
              <a:ext uri="{FF2B5EF4-FFF2-40B4-BE49-F238E27FC236}">
                <a16:creationId xmlns:a16="http://schemas.microsoft.com/office/drawing/2014/main" id="{EB02F595-9078-456B-EBC5-A9600FD4245D}"/>
              </a:ext>
            </a:extLst>
          </p:cNvPr>
          <p:cNvSpPr>
            <a:spLocks noGrp="1"/>
          </p:cNvSpPr>
          <p:nvPr>
            <p:ph type="subTitle" idx="1"/>
          </p:nvPr>
        </p:nvSpPr>
        <p:spPr>
          <a:xfrm>
            <a:off x="3215729" y="4165152"/>
            <a:ext cx="5760846" cy="682079"/>
          </a:xfrm>
        </p:spPr>
        <p:txBody>
          <a:bodyPr>
            <a:normAutofit/>
          </a:bodyPr>
          <a:lstStyle/>
          <a:p>
            <a:r>
              <a:rPr lang="sv-SE" dirty="0" err="1">
                <a:solidFill>
                  <a:schemeClr val="tx2"/>
                </a:solidFill>
              </a:rPr>
              <a:t>Mitä</a:t>
            </a:r>
            <a:r>
              <a:rPr lang="sv-SE" dirty="0">
                <a:solidFill>
                  <a:schemeClr val="tx2"/>
                </a:solidFill>
              </a:rPr>
              <a:t> se on?</a:t>
            </a:r>
          </a:p>
        </p:txBody>
      </p:sp>
      <p:pic>
        <p:nvPicPr>
          <p:cNvPr id="4" name="Picture 3" descr="A close-up of a flag&#10;&#10;AI-generated content may be incorrect.">
            <a:extLst>
              <a:ext uri="{FF2B5EF4-FFF2-40B4-BE49-F238E27FC236}">
                <a16:creationId xmlns:a16="http://schemas.microsoft.com/office/drawing/2014/main" id="{5A572D04-E767-2DCC-C2B5-9DFD417526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6575" y="5286489"/>
            <a:ext cx="2703064" cy="1143263"/>
          </a:xfrm>
          <a:prstGeom prst="rect">
            <a:avLst/>
          </a:prstGeom>
          <a:ln>
            <a:solidFill>
              <a:schemeClr val="tx1"/>
            </a:solidFill>
          </a:ln>
        </p:spPr>
      </p:pic>
    </p:spTree>
    <p:extLst>
      <p:ext uri="{BB962C8B-B14F-4D97-AF65-F5344CB8AC3E}">
        <p14:creationId xmlns:p14="http://schemas.microsoft.com/office/powerpoint/2010/main" val="190910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A77DE4-6FDD-D9A2-2E43-EED014D36FF2}"/>
              </a:ext>
            </a:extLst>
          </p:cNvPr>
          <p:cNvSpPr>
            <a:spLocks noGrp="1"/>
          </p:cNvSpPr>
          <p:nvPr>
            <p:ph type="title"/>
          </p:nvPr>
        </p:nvSpPr>
        <p:spPr>
          <a:xfrm>
            <a:off x="1143000" y="295422"/>
            <a:ext cx="9875520" cy="1761978"/>
          </a:xfrm>
        </p:spPr>
        <p:txBody>
          <a:bodyPr>
            <a:normAutofit fontScale="90000"/>
          </a:bodyPr>
          <a:lstStyle/>
          <a:p>
            <a:r>
              <a:rPr lang="fi-FI" sz="3100" dirty="0"/>
              <a:t>Termit ja väittämät - yhdistä oikea termi oikeaan väittämään....  (Kirjoita termin numero oikean lausuman eteen)</a:t>
            </a:r>
            <a:br>
              <a:rPr lang="sv-SE" dirty="0"/>
            </a:br>
            <a:endParaRPr lang="sv-SE" dirty="0"/>
          </a:p>
        </p:txBody>
      </p:sp>
      <p:graphicFrame>
        <p:nvGraphicFramePr>
          <p:cNvPr id="6" name="Platshållare för innehåll 5">
            <a:extLst>
              <a:ext uri="{FF2B5EF4-FFF2-40B4-BE49-F238E27FC236}">
                <a16:creationId xmlns:a16="http://schemas.microsoft.com/office/drawing/2014/main" id="{B484964F-E485-10A7-D29C-A9813677C108}"/>
              </a:ext>
            </a:extLst>
          </p:cNvPr>
          <p:cNvGraphicFramePr>
            <a:graphicFrameLocks noGrp="1"/>
          </p:cNvGraphicFramePr>
          <p:nvPr>
            <p:ph idx="1"/>
            <p:extLst>
              <p:ext uri="{D42A27DB-BD31-4B8C-83A1-F6EECF244321}">
                <p14:modId xmlns:p14="http://schemas.microsoft.com/office/powerpoint/2010/main" val="2083606707"/>
              </p:ext>
            </p:extLst>
          </p:nvPr>
        </p:nvGraphicFramePr>
        <p:xfrm>
          <a:off x="3514165" y="1524000"/>
          <a:ext cx="4912658" cy="4386225"/>
        </p:xfrm>
        <a:graphic>
          <a:graphicData uri="http://schemas.openxmlformats.org/drawingml/2006/table">
            <a:tbl>
              <a:tblPr firstRow="1" firstCol="1" bandRow="1"/>
              <a:tblGrid>
                <a:gridCol w="1916522">
                  <a:extLst>
                    <a:ext uri="{9D8B030D-6E8A-4147-A177-3AD203B41FA5}">
                      <a16:colId xmlns:a16="http://schemas.microsoft.com/office/drawing/2014/main" val="3742038323"/>
                    </a:ext>
                  </a:extLst>
                </a:gridCol>
                <a:gridCol w="236421">
                  <a:extLst>
                    <a:ext uri="{9D8B030D-6E8A-4147-A177-3AD203B41FA5}">
                      <a16:colId xmlns:a16="http://schemas.microsoft.com/office/drawing/2014/main" val="3682408610"/>
                    </a:ext>
                  </a:extLst>
                </a:gridCol>
                <a:gridCol w="2759715">
                  <a:extLst>
                    <a:ext uri="{9D8B030D-6E8A-4147-A177-3AD203B41FA5}">
                      <a16:colId xmlns:a16="http://schemas.microsoft.com/office/drawing/2014/main" val="645172075"/>
                    </a:ext>
                  </a:extLst>
                </a:gridCol>
              </a:tblGrid>
              <a:tr h="430958">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1.</a:t>
                      </a:r>
                      <a:r>
                        <a:rPr lang="sv-SE" sz="700" b="1" kern="0" dirty="0">
                          <a:effectLst/>
                          <a:latin typeface="Calibri" panose="020F0502020204030204" pitchFamily="34" charset="0"/>
                          <a:ea typeface="Calibri" panose="020F0502020204030204" pitchFamily="34" charset="0"/>
                          <a:cs typeface="Calibri" panose="020F0502020204030204" pitchFamily="34" charset="0"/>
                        </a:rPr>
                        <a:t> </a:t>
                      </a:r>
                      <a:r>
                        <a:rPr lang="en-US" sz="700" b="1" kern="0" dirty="0" err="1">
                          <a:effectLst/>
                          <a:latin typeface="Calibri" panose="020F0502020204030204" pitchFamily="34" charset="0"/>
                          <a:ea typeface="Calibri" panose="020F0502020204030204" pitchFamily="34" charset="0"/>
                          <a:cs typeface="Calibri" panose="020F0502020204030204" pitchFamily="34" charset="0"/>
                        </a:rPr>
                        <a:t>Kiertävä</a:t>
                      </a:r>
                      <a:r>
                        <a:rPr lang="en-US" sz="700" b="1" kern="0" dirty="0">
                          <a:effectLst/>
                          <a:latin typeface="Calibri" panose="020F0502020204030204" pitchFamily="34" charset="0"/>
                          <a:ea typeface="Calibri" panose="020F0502020204030204" pitchFamily="34" charset="0"/>
                          <a:cs typeface="Calibri" panose="020F0502020204030204" pitchFamily="34" charset="0"/>
                        </a:rPr>
                        <a:t> </a:t>
                      </a:r>
                      <a:r>
                        <a:rPr lang="en-US" sz="700" b="1" kern="0" dirty="0" err="1">
                          <a:effectLst/>
                          <a:latin typeface="Calibri" panose="020F0502020204030204" pitchFamily="34" charset="0"/>
                          <a:ea typeface="Calibri" panose="020F0502020204030204" pitchFamily="34" charset="0"/>
                          <a:cs typeface="Calibri" panose="020F0502020204030204" pitchFamily="34" charset="0"/>
                        </a:rPr>
                        <a:t>biotalous</a:t>
                      </a:r>
                      <a:r>
                        <a:rPr lang="en-US" sz="700" b="1" kern="0" dirty="0">
                          <a:effectLst/>
                          <a:latin typeface="Calibri" panose="020F0502020204030204" pitchFamily="34" charset="0"/>
                          <a:ea typeface="Calibri" panose="020F0502020204030204" pitchFamily="34" charset="0"/>
                          <a:cs typeface="Calibri" panose="020F0502020204030204" pitchFamily="34" charset="0"/>
                        </a:rPr>
                        <a:t> / </a:t>
                      </a:r>
                      <a:r>
                        <a:rPr lang="en-US" sz="700" b="1" kern="0" dirty="0" err="1">
                          <a:effectLst/>
                          <a:latin typeface="Calibri" panose="020F0502020204030204" pitchFamily="34" charset="0"/>
                          <a:ea typeface="Calibri" panose="020F0502020204030204" pitchFamily="34" charset="0"/>
                          <a:cs typeface="Calibri" panose="020F0502020204030204" pitchFamily="34" charset="0"/>
                        </a:rPr>
                        <a:t>Biokiertotalous</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Jonkin toiminnan, ryhmän, prosessin tai yksilön, ympäristöön vapauttamien kasvihuonekaasujen määrä, yleensä mitattuna hiilidioksidikilogrammoina.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730466"/>
                  </a:ext>
                </a:extLst>
              </a:tr>
              <a:tr h="308848">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2.</a:t>
                      </a:r>
                      <a:r>
                        <a:rPr lang="sv-SE" sz="700" b="1" kern="0" dirty="0">
                          <a:effectLst/>
                          <a:latin typeface="Calibri" panose="020F0502020204030204" pitchFamily="34" charset="0"/>
                          <a:ea typeface="Calibri" panose="020F0502020204030204" pitchFamily="34" charset="0"/>
                          <a:cs typeface="Calibri" panose="020F0502020204030204" pitchFamily="34" charset="0"/>
                        </a:rPr>
                        <a:t> </a:t>
                      </a:r>
                      <a:r>
                        <a:rPr lang="en-US" sz="700" b="1" kern="0" dirty="0" err="1">
                          <a:effectLst/>
                          <a:latin typeface="Calibri" panose="020F0502020204030204" pitchFamily="34" charset="0"/>
                          <a:ea typeface="Calibri" panose="020F0502020204030204" pitchFamily="34" charset="0"/>
                          <a:cs typeface="Calibri" panose="020F0502020204030204" pitchFamily="34" charset="0"/>
                        </a:rPr>
                        <a:t>Sininen</a:t>
                      </a:r>
                      <a:r>
                        <a:rPr lang="en-US" sz="700" b="1" kern="0" dirty="0">
                          <a:effectLst/>
                          <a:latin typeface="Calibri" panose="020F0502020204030204" pitchFamily="34" charset="0"/>
                          <a:ea typeface="Calibri" panose="020F0502020204030204" pitchFamily="34" charset="0"/>
                          <a:cs typeface="Calibri" panose="020F0502020204030204" pitchFamily="34" charset="0"/>
                        </a:rPr>
                        <a:t> </a:t>
                      </a:r>
                      <a:r>
                        <a:rPr lang="en-US" sz="700" b="1" kern="0" dirty="0" err="1">
                          <a:effectLst/>
                          <a:latin typeface="Calibri" panose="020F0502020204030204" pitchFamily="34" charset="0"/>
                          <a:ea typeface="Calibri" panose="020F0502020204030204" pitchFamily="34" charset="0"/>
                          <a:cs typeface="Calibri" panose="020F0502020204030204" pitchFamily="34" charset="0"/>
                        </a:rPr>
                        <a:t>biotalous</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Jalostamo, joka muuntaa biomassaa energiaksi ja muiksi hyödyllisiksi sivutuotteiksi (kuten kemikaaleiksi).</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918953"/>
                  </a:ext>
                </a:extLst>
              </a:tr>
              <a:tr h="305464">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3. </a:t>
                      </a:r>
                      <a:r>
                        <a:rPr lang="sv-SE" sz="600" b="1" kern="1200" dirty="0" err="1">
                          <a:solidFill>
                            <a:srgbClr val="000000"/>
                          </a:solidFill>
                          <a:effectLst/>
                          <a:latin typeface="Corbel" panose="020B0503020204020204" pitchFamily="34" charset="0"/>
                          <a:ea typeface="+mn-ea"/>
                          <a:cs typeface="+mn-cs"/>
                        </a:rPr>
                        <a:t>Biokaasu</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i-FI" sz="600" kern="100" dirty="0">
                          <a:effectLst/>
                          <a:latin typeface="Calibri" panose="020F0502020204030204" pitchFamily="34" charset="0"/>
                          <a:ea typeface="Calibri" panose="020F0502020204030204" pitchFamily="34" charset="0"/>
                          <a:cs typeface="Times New Roman" panose="02020603050405020304" pitchFamily="18" charset="0"/>
                        </a:rPr>
                        <a:t>Uusiutuva polttoaine, joka on peräisin kasveista ja eläimistä, kuten kasvirasvoista tai -rasvoista ja jota käytetään dieselmoottoreissa.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4146413"/>
                  </a:ext>
                </a:extLst>
              </a:tr>
              <a:tr h="255826">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4. </a:t>
                      </a:r>
                      <a:r>
                        <a:rPr lang="sv-SE" sz="600" b="1" kern="1200" dirty="0" err="1">
                          <a:solidFill>
                            <a:srgbClr val="000000"/>
                          </a:solidFill>
                          <a:effectLst/>
                          <a:latin typeface="Corbel" panose="020B0503020204020204" pitchFamily="34" charset="0"/>
                          <a:ea typeface="+mn-ea"/>
                          <a:cs typeface="+mn-cs"/>
                        </a:rPr>
                        <a:t>Biopohjainen</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90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Materiaalikierron sulkeminen ja kierrätys, biologisten resurssien uudelleenkäyttö.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4383963"/>
                  </a:ext>
                </a:extLst>
              </a:tr>
              <a:tr h="434633">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5. </a:t>
                      </a:r>
                      <a:r>
                        <a:rPr lang="sv-SE" sz="600" b="1" kern="1200" dirty="0" err="1">
                          <a:solidFill>
                            <a:srgbClr val="000000"/>
                          </a:solidFill>
                          <a:effectLst/>
                          <a:latin typeface="Corbel" panose="020B0503020204020204" pitchFamily="34" charset="0"/>
                          <a:ea typeface="+mn-ea"/>
                          <a:cs typeface="+mn-cs"/>
                        </a:rPr>
                        <a:t>Biomethaani</a:t>
                      </a:r>
                      <a:r>
                        <a:rPr lang="sv-SE" sz="600" b="1" kern="1200" dirty="0">
                          <a:solidFill>
                            <a:srgbClr val="000000"/>
                          </a:solidFill>
                          <a:effectLst/>
                          <a:latin typeface="Corbel" panose="020B0503020204020204" pitchFamily="34" charset="0"/>
                          <a:ea typeface="+mn-ea"/>
                          <a:cs typeface="+mn-cs"/>
                        </a:rPr>
                        <a:t> (RNG  - </a:t>
                      </a:r>
                      <a:r>
                        <a:rPr lang="sv-SE" sz="600" b="1" kern="1200" dirty="0" err="1">
                          <a:solidFill>
                            <a:srgbClr val="000000"/>
                          </a:solidFill>
                          <a:effectLst/>
                          <a:latin typeface="Corbel" panose="020B0503020204020204" pitchFamily="34" charset="0"/>
                          <a:ea typeface="+mn-ea"/>
                          <a:cs typeface="+mn-cs"/>
                        </a:rPr>
                        <a:t>Renewable</a:t>
                      </a:r>
                      <a:r>
                        <a:rPr lang="sv-SE" sz="600" b="1" kern="1200" dirty="0">
                          <a:solidFill>
                            <a:srgbClr val="000000"/>
                          </a:solidFill>
                          <a:effectLst/>
                          <a:latin typeface="Corbel" panose="020B0503020204020204" pitchFamily="34" charset="0"/>
                          <a:ea typeface="+mn-ea"/>
                          <a:cs typeface="+mn-cs"/>
                        </a:rPr>
                        <a:t> </a:t>
                      </a:r>
                      <a:r>
                        <a:rPr lang="sv-SE" sz="600" b="1" kern="1200" dirty="0" err="1">
                          <a:solidFill>
                            <a:srgbClr val="000000"/>
                          </a:solidFill>
                          <a:effectLst/>
                          <a:latin typeface="Corbel" panose="020B0503020204020204" pitchFamily="34" charset="0"/>
                          <a:ea typeface="+mn-ea"/>
                          <a:cs typeface="+mn-cs"/>
                        </a:rPr>
                        <a:t>Natural</a:t>
                      </a:r>
                      <a:r>
                        <a:rPr lang="sv-SE" sz="600" b="1" kern="1200" dirty="0">
                          <a:solidFill>
                            <a:srgbClr val="000000"/>
                          </a:solidFill>
                          <a:effectLst/>
                          <a:latin typeface="Corbel" panose="020B0503020204020204" pitchFamily="34" charset="0"/>
                          <a:ea typeface="+mn-ea"/>
                          <a:cs typeface="+mn-cs"/>
                        </a:rPr>
                        <a:t> Gas – </a:t>
                      </a:r>
                      <a:r>
                        <a:rPr lang="sv-SE" sz="600" b="1" kern="1200" dirty="0" err="1">
                          <a:solidFill>
                            <a:srgbClr val="000000"/>
                          </a:solidFill>
                          <a:effectLst/>
                          <a:latin typeface="Corbel" panose="020B0503020204020204" pitchFamily="34" charset="0"/>
                          <a:ea typeface="+mn-ea"/>
                          <a:cs typeface="+mn-cs"/>
                        </a:rPr>
                        <a:t>Uusiutuva</a:t>
                      </a:r>
                      <a:r>
                        <a:rPr lang="sv-SE" sz="600" b="1" kern="1200" dirty="0">
                          <a:solidFill>
                            <a:srgbClr val="000000"/>
                          </a:solidFill>
                          <a:effectLst/>
                          <a:latin typeface="Corbel" panose="020B0503020204020204" pitchFamily="34" charset="0"/>
                          <a:ea typeface="+mn-ea"/>
                          <a:cs typeface="+mn-cs"/>
                        </a:rPr>
                        <a:t> </a:t>
                      </a:r>
                      <a:r>
                        <a:rPr lang="sv-SE" sz="600" b="1" kern="1200" dirty="0" err="1">
                          <a:solidFill>
                            <a:srgbClr val="000000"/>
                          </a:solidFill>
                          <a:effectLst/>
                          <a:latin typeface="Corbel" panose="020B0503020204020204" pitchFamily="34" charset="0"/>
                          <a:ea typeface="+mn-ea"/>
                          <a:cs typeface="+mn-cs"/>
                        </a:rPr>
                        <a:t>luonnonkaasu</a:t>
                      </a:r>
                      <a:r>
                        <a:rPr lang="sv-SE" sz="600" b="1" kern="1200" dirty="0">
                          <a:solidFill>
                            <a:srgbClr val="000000"/>
                          </a:solidFill>
                          <a:effectLst/>
                          <a:latin typeface="Corbel" panose="020B0503020204020204" pitchFamily="34" charset="0"/>
                          <a:ea typeface="+mn-ea"/>
                          <a:cs typeface="+mn-cs"/>
                        </a:rPr>
                        <a:t>)</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Perustuu biologisiin materiaaleihin, erityisesti maatalous- tai metsävaroihin.</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989695"/>
                  </a:ext>
                </a:extLst>
              </a:tr>
              <a:tr h="342738">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6. </a:t>
                      </a:r>
                      <a:r>
                        <a:rPr lang="sv-SE" sz="600" b="1" kern="1200" dirty="0" err="1">
                          <a:solidFill>
                            <a:srgbClr val="000000"/>
                          </a:solidFill>
                          <a:effectLst/>
                          <a:latin typeface="Corbel" panose="020B0503020204020204" pitchFamily="34" charset="0"/>
                          <a:ea typeface="+mn-ea"/>
                          <a:cs typeface="+mn-cs"/>
                        </a:rPr>
                        <a:t>Päästöt</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Biomassasta valmistettua puuhiiltä, jota käytetään maaperän ravinteiden parantamiseen.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155410"/>
                  </a:ext>
                </a:extLst>
              </a:tr>
              <a:tr h="301840">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7. </a:t>
                      </a:r>
                      <a:r>
                        <a:rPr lang="sv-SE" sz="600" b="1" kern="1200" dirty="0" err="1">
                          <a:solidFill>
                            <a:srgbClr val="000000"/>
                          </a:solidFill>
                          <a:effectLst/>
                          <a:latin typeface="Corbel" panose="020B0503020204020204" pitchFamily="34" charset="0"/>
                          <a:ea typeface="+mn-ea"/>
                          <a:cs typeface="+mn-cs"/>
                        </a:rPr>
                        <a:t>Biojalostamo</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Biologista alkuperää oleva lannoite, joka sisältää eläviä mikro-organismeja.</a:t>
                      </a:r>
                      <a:r>
                        <a:rPr lang="en-GB" sz="600" kern="100" dirty="0">
                          <a:effectLst/>
                          <a:latin typeface="Calibri" panose="020F0502020204030204" pitchFamily="34" charset="0"/>
                          <a:ea typeface="Calibri" panose="020F0502020204030204" pitchFamily="34" charset="0"/>
                          <a:cs typeface="Times New Roman" panose="02020603050405020304" pitchFamily="18" charset="0"/>
                        </a:rPr>
                        <a:t>.</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205694"/>
                  </a:ext>
                </a:extLst>
              </a:tr>
              <a:tr h="452762">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8. Biomassa</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Uusiutuva maakaasu on biokaasua, joka on jalostettu fossiilista maakaasua vastaavaan laatuun ja jonka metaanipitoisuus on vähintään 90 prosenttia. Sitä saadaan poistamalla biokaasusta hiilidioksidia ja muita epäpuhtauksia.</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43387"/>
                  </a:ext>
                </a:extLst>
              </a:tr>
              <a:tr h="248574">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9. </a:t>
                      </a:r>
                      <a:r>
                        <a:rPr lang="sv-SE" sz="600" b="1" kern="1200" dirty="0" err="1">
                          <a:solidFill>
                            <a:srgbClr val="000000"/>
                          </a:solidFill>
                          <a:effectLst/>
                          <a:latin typeface="Corbel" panose="020B0503020204020204" pitchFamily="34" charset="0"/>
                          <a:ea typeface="+mn-ea"/>
                          <a:cs typeface="+mn-cs"/>
                        </a:rPr>
                        <a:t>Biolannoite</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r>
                        <a:rPr lang="fi-FI" sz="600" kern="100" dirty="0">
                          <a:effectLst/>
                          <a:latin typeface="Calibri" panose="020F0502020204030204" pitchFamily="34" charset="0"/>
                          <a:ea typeface="Calibri" panose="020F0502020204030204" pitchFamily="34" charset="0"/>
                          <a:cs typeface="Times New Roman" panose="02020603050405020304" pitchFamily="18" charset="0"/>
                        </a:rPr>
                        <a:t>Tuote, joka on valmistettu uusiutuvasta kasviperäisestä lähteestä öljyn sijaan.</a:t>
                      </a:r>
                      <a:endParaRPr lang="sv-SE" sz="1100" dirty="0"/>
                    </a:p>
                  </a:txBody>
                  <a:tcPr marL="41203" marR="41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136844"/>
                  </a:ext>
                </a:extLst>
              </a:tr>
              <a:tr h="346229">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10. </a:t>
                      </a:r>
                      <a:r>
                        <a:rPr lang="sv-SE" sz="600" b="1" kern="1200" dirty="0" err="1">
                          <a:solidFill>
                            <a:srgbClr val="000000"/>
                          </a:solidFill>
                          <a:effectLst/>
                          <a:latin typeface="Corbel" panose="020B0503020204020204" pitchFamily="34" charset="0"/>
                          <a:ea typeface="+mn-ea"/>
                          <a:cs typeface="+mn-cs"/>
                        </a:rPr>
                        <a:t>Biohiili</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90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Taloudellinen termi, joka liittyy meriympäristön hyödyntämiseen, säilyttämiseen ja elvyttämiseen. </a:t>
                      </a:r>
                      <a:r>
                        <a:rPr lang="en-GB" sz="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389206"/>
                  </a:ext>
                </a:extLst>
              </a:tr>
              <a:tr h="284086">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11. </a:t>
                      </a:r>
                      <a:r>
                        <a:rPr lang="sv-SE" sz="600" b="1" kern="1200" dirty="0" err="1">
                          <a:solidFill>
                            <a:srgbClr val="000000"/>
                          </a:solidFill>
                          <a:effectLst/>
                          <a:latin typeface="Corbel" panose="020B0503020204020204" pitchFamily="34" charset="0"/>
                          <a:ea typeface="+mn-ea"/>
                          <a:cs typeface="+mn-cs"/>
                        </a:rPr>
                        <a:t>Biomuovi</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Polttoaineena tai energialähteenä käytettävä kasviaines, kasvillisuus tai maatalousjäte. </a:t>
                      </a:r>
                      <a:r>
                        <a:rPr lang="en-GB" sz="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60370"/>
                  </a:ext>
                </a:extLst>
              </a:tr>
              <a:tr h="274153">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12. Biodiesel</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Aine, jota päästetään ilmaan yleensä polttomoottorista.</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377175"/>
                  </a:ext>
                </a:extLst>
              </a:tr>
              <a:tr h="400114">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13. </a:t>
                      </a:r>
                      <a:r>
                        <a:rPr lang="sv-SE" sz="600" b="1" kern="1200" dirty="0" err="1">
                          <a:solidFill>
                            <a:srgbClr val="000000"/>
                          </a:solidFill>
                          <a:effectLst/>
                          <a:latin typeface="Corbel" panose="020B0503020204020204" pitchFamily="34" charset="0"/>
                          <a:ea typeface="+mn-ea"/>
                          <a:cs typeface="+mn-cs"/>
                        </a:rPr>
                        <a:t>Hiilijalanjälki</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sv-SE" sz="600" b="1" kern="1200" dirty="0">
                          <a:solidFill>
                            <a:srgbClr val="000000"/>
                          </a:solidFill>
                          <a:effectLst/>
                          <a:latin typeface="Corbel" panose="020B0503020204020204" pitchFamily="34" charset="0"/>
                          <a:ea typeface="+mn-ea"/>
                          <a:cs typeface="+mn-cs"/>
                        </a:rPr>
                        <a:t>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fi-FI" sz="600" kern="100" dirty="0">
                          <a:effectLst/>
                          <a:latin typeface="Calibri" panose="020F0502020204030204" pitchFamily="34" charset="0"/>
                          <a:ea typeface="Calibri" panose="020F0502020204030204" pitchFamily="34" charset="0"/>
                          <a:cs typeface="Times New Roman" panose="02020603050405020304" pitchFamily="18" charset="0"/>
                        </a:rPr>
                        <a:t>Metaanin ja hiilidioksidin seos, joka syntyy bakteerien hajottaessa orgaanista ainesta ja jota käytetään polttoaineena.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0747526"/>
                  </a:ext>
                </a:extLst>
              </a:tr>
            </a:tbl>
          </a:graphicData>
        </a:graphic>
      </p:graphicFrame>
    </p:spTree>
    <p:extLst>
      <p:ext uri="{BB962C8B-B14F-4D97-AF65-F5344CB8AC3E}">
        <p14:creationId xmlns:p14="http://schemas.microsoft.com/office/powerpoint/2010/main" val="160645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ADFD7566-6D5E-EE6C-BBCD-2CB1A46AACF2}"/>
              </a:ext>
            </a:extLst>
          </p:cNvPr>
          <p:cNvSpPr>
            <a:spLocks noGrp="1"/>
          </p:cNvSpPr>
          <p:nvPr>
            <p:ph type="title"/>
          </p:nvPr>
        </p:nvSpPr>
        <p:spPr>
          <a:xfrm>
            <a:off x="960120" y="685803"/>
            <a:ext cx="9875520" cy="1035421"/>
          </a:xfrm>
        </p:spPr>
        <p:txBody>
          <a:bodyPr>
            <a:normAutofit fontScale="90000"/>
          </a:bodyPr>
          <a:lstStyle/>
          <a:p>
            <a:br>
              <a:rPr lang="sv-SE" dirty="0"/>
            </a:br>
            <a:r>
              <a:rPr lang="sv-SE" dirty="0"/>
              <a:t>Termit / </a:t>
            </a:r>
            <a:r>
              <a:rPr lang="sv-SE" dirty="0" err="1"/>
              <a:t>Sanasto</a:t>
            </a:r>
            <a:br>
              <a:rPr lang="sv-SE" dirty="0"/>
            </a:br>
            <a:endParaRPr lang="sv-SE" dirty="0"/>
          </a:p>
        </p:txBody>
      </p:sp>
      <p:sp>
        <p:nvSpPr>
          <p:cNvPr id="11" name="Platshållare för innehåll 10">
            <a:extLst>
              <a:ext uri="{FF2B5EF4-FFF2-40B4-BE49-F238E27FC236}">
                <a16:creationId xmlns:a16="http://schemas.microsoft.com/office/drawing/2014/main" id="{6C6507CA-6218-2F7C-163C-4E559586C73B}"/>
              </a:ext>
            </a:extLst>
          </p:cNvPr>
          <p:cNvSpPr>
            <a:spLocks noGrp="1"/>
          </p:cNvSpPr>
          <p:nvPr>
            <p:ph sz="half" idx="1"/>
          </p:nvPr>
        </p:nvSpPr>
        <p:spPr>
          <a:xfrm>
            <a:off x="1143000" y="2057398"/>
            <a:ext cx="4754880" cy="4114799"/>
          </a:xfrm>
        </p:spPr>
        <p:txBody>
          <a:bodyPr>
            <a:normAutofit fontScale="55000" lnSpcReduction="20000"/>
          </a:bodyPr>
          <a:lstStyle/>
          <a:p>
            <a:pPr marL="342900" indent="-342900"/>
            <a:r>
              <a:rPr lang="fi-FI" b="1" dirty="0">
                <a:solidFill>
                  <a:schemeClr val="tx1"/>
                </a:solidFill>
              </a:rPr>
              <a:t>Kiertävä biotalous: </a:t>
            </a:r>
            <a:r>
              <a:rPr lang="fi-FI" dirty="0">
                <a:solidFill>
                  <a:schemeClr val="tx1"/>
                </a:solidFill>
              </a:rPr>
              <a:t>kierron sulkeminen ja kierrätys, biologisten resurssien uudelleenkäyttö. </a:t>
            </a:r>
            <a:endParaRPr lang="en-US" dirty="0">
              <a:solidFill>
                <a:schemeClr val="tx1"/>
              </a:solidFill>
            </a:endParaRPr>
          </a:p>
          <a:p>
            <a:pPr marL="342900" indent="-342900"/>
            <a:r>
              <a:rPr lang="fi-FI" b="1" dirty="0">
                <a:solidFill>
                  <a:schemeClr val="tx1"/>
                </a:solidFill>
              </a:rPr>
              <a:t>Biopohjainen: </a:t>
            </a:r>
            <a:r>
              <a:rPr lang="fi-FI" dirty="0">
                <a:solidFill>
                  <a:schemeClr val="tx1"/>
                </a:solidFill>
              </a:rPr>
              <a:t>perustuu biologisiin materiaaleihin, erityisesti maatalous- tai metsävaroihin.</a:t>
            </a:r>
            <a:endParaRPr lang="en-US" dirty="0">
              <a:solidFill>
                <a:schemeClr val="tx1"/>
              </a:solidFill>
            </a:endParaRPr>
          </a:p>
          <a:p>
            <a:pPr marL="342900" indent="-342900"/>
            <a:r>
              <a:rPr lang="fi-FI" b="1" dirty="0">
                <a:solidFill>
                  <a:schemeClr val="tx1"/>
                </a:solidFill>
              </a:rPr>
              <a:t>Biolannoite: </a:t>
            </a:r>
            <a:r>
              <a:rPr lang="fi-FI" dirty="0">
                <a:solidFill>
                  <a:schemeClr val="tx1"/>
                </a:solidFill>
              </a:rPr>
              <a:t>biologista alkuperää oleva lannoite, joka sisältää eläviä mikro-organismeja.</a:t>
            </a:r>
            <a:endParaRPr lang="en-US" dirty="0">
              <a:solidFill>
                <a:schemeClr val="tx1"/>
              </a:solidFill>
            </a:endParaRPr>
          </a:p>
          <a:p>
            <a:pPr marL="342900" indent="-342900"/>
            <a:r>
              <a:rPr lang="fi-FI" b="1" dirty="0">
                <a:solidFill>
                  <a:schemeClr val="tx1"/>
                </a:solidFill>
              </a:rPr>
              <a:t>Biohiili: </a:t>
            </a:r>
            <a:r>
              <a:rPr lang="fi-FI" dirty="0">
                <a:solidFill>
                  <a:schemeClr val="tx1"/>
                </a:solidFill>
              </a:rPr>
              <a:t>biomassasta valmistettu hiilityyppi, jota käytetään maaperän ravinteiden parantamiseen.</a:t>
            </a:r>
            <a:endParaRPr lang="en-US" dirty="0">
              <a:solidFill>
                <a:schemeClr val="tx1"/>
              </a:solidFill>
            </a:endParaRPr>
          </a:p>
          <a:p>
            <a:pPr marL="342900" indent="-342900"/>
            <a:r>
              <a:rPr lang="fi-FI" b="1" dirty="0">
                <a:solidFill>
                  <a:schemeClr val="tx1"/>
                </a:solidFill>
              </a:rPr>
              <a:t>Biodiesel: </a:t>
            </a:r>
            <a:r>
              <a:rPr lang="fi-FI" dirty="0">
                <a:solidFill>
                  <a:schemeClr val="tx1"/>
                </a:solidFill>
              </a:rPr>
              <a:t>uusiutuva polttoainetyyppi, joka on peräisin kasveista ja eläimistä, kuten kasvirasvoista tai -rasvoista, ja jota käytetään dieselmoottoreissa. </a:t>
            </a:r>
            <a:endParaRPr lang="en-US" dirty="0">
              <a:solidFill>
                <a:schemeClr val="tx1"/>
              </a:solidFill>
            </a:endParaRPr>
          </a:p>
          <a:p>
            <a:pPr marL="342900" indent="-342900"/>
            <a:r>
              <a:rPr lang="fi-FI" b="1" dirty="0">
                <a:solidFill>
                  <a:schemeClr val="tx1"/>
                </a:solidFill>
              </a:rPr>
              <a:t>Biomuovit: </a:t>
            </a:r>
            <a:r>
              <a:rPr lang="fi-FI" dirty="0">
                <a:solidFill>
                  <a:schemeClr val="tx1"/>
                </a:solidFill>
              </a:rPr>
              <a:t>tuote, joka on valmistettu uusiutuvasta kasviperäisestä raaka-aineesta öljyn sijaan.</a:t>
            </a:r>
            <a:endParaRPr lang="en-US" dirty="0">
              <a:solidFill>
                <a:schemeClr val="tx1"/>
              </a:solidFill>
            </a:endParaRPr>
          </a:p>
          <a:p>
            <a:pPr marL="342900" indent="-342900"/>
            <a:r>
              <a:rPr lang="fi-FI" b="1" dirty="0">
                <a:solidFill>
                  <a:schemeClr val="tx1"/>
                </a:solidFill>
              </a:rPr>
              <a:t>Sininen biotalous: </a:t>
            </a:r>
            <a:r>
              <a:rPr lang="fi-FI" dirty="0">
                <a:solidFill>
                  <a:schemeClr val="tx1"/>
                </a:solidFill>
              </a:rPr>
              <a:t>taloudellinen termi, joka liittyy meriympäristön hyödyntämiseen, säilyttämiseen ja elvyttämiseen. </a:t>
            </a:r>
            <a:endParaRPr lang="en-US" dirty="0">
              <a:solidFill>
                <a:schemeClr val="tx1"/>
              </a:solidFill>
            </a:endParaRPr>
          </a:p>
          <a:p>
            <a:pPr marL="342900" indent="-342900"/>
            <a:endParaRPr lang="sv-SE" dirty="0"/>
          </a:p>
        </p:txBody>
      </p:sp>
      <p:sp>
        <p:nvSpPr>
          <p:cNvPr id="12" name="Platshållare för innehåll 11">
            <a:extLst>
              <a:ext uri="{FF2B5EF4-FFF2-40B4-BE49-F238E27FC236}">
                <a16:creationId xmlns:a16="http://schemas.microsoft.com/office/drawing/2014/main" id="{92595713-1C6D-645C-C456-87C1C68EE640}"/>
              </a:ext>
            </a:extLst>
          </p:cNvPr>
          <p:cNvSpPr>
            <a:spLocks noGrp="1"/>
          </p:cNvSpPr>
          <p:nvPr>
            <p:ph sz="half" idx="2"/>
          </p:nvPr>
        </p:nvSpPr>
        <p:spPr>
          <a:xfrm>
            <a:off x="6267612" y="1965960"/>
            <a:ext cx="4750908" cy="4114800"/>
          </a:xfrm>
        </p:spPr>
        <p:txBody>
          <a:bodyPr>
            <a:normAutofit fontScale="55000" lnSpcReduction="20000"/>
          </a:bodyPr>
          <a:lstStyle/>
          <a:p>
            <a:r>
              <a:rPr lang="fi-FI" b="1" dirty="0">
                <a:solidFill>
                  <a:schemeClr val="tx1"/>
                </a:solidFill>
              </a:rPr>
              <a:t>Biomassa: </a:t>
            </a:r>
            <a:r>
              <a:rPr lang="fi-FI" dirty="0">
                <a:solidFill>
                  <a:schemeClr val="tx1"/>
                </a:solidFill>
              </a:rPr>
              <a:t>polttoaineena, energialähteenä tai raaka-aineena käytettävä kasvimateriaali, kasvillisuus tai maatalousjäte. </a:t>
            </a:r>
            <a:endParaRPr lang="en-US" dirty="0">
              <a:solidFill>
                <a:schemeClr val="tx1"/>
              </a:solidFill>
            </a:endParaRPr>
          </a:p>
          <a:p>
            <a:r>
              <a:rPr lang="fi-FI" b="1" dirty="0">
                <a:solidFill>
                  <a:schemeClr val="tx1"/>
                </a:solidFill>
              </a:rPr>
              <a:t>Hiilijalanjälki: </a:t>
            </a:r>
            <a:r>
              <a:rPr lang="fi-FI" dirty="0">
                <a:solidFill>
                  <a:schemeClr val="tx1"/>
                </a:solidFill>
              </a:rPr>
              <a:t>jonkin toiminnan, ryhmän, prosessin tai yksilön ympäristöön vapauttamien kasvihuonekaasujen määrä, joka mitataan yleensä hiilidioksidikilogrammoina. </a:t>
            </a:r>
            <a:endParaRPr lang="en-US" dirty="0">
              <a:solidFill>
                <a:schemeClr val="tx1"/>
              </a:solidFill>
            </a:endParaRPr>
          </a:p>
          <a:p>
            <a:r>
              <a:rPr lang="fi-FI" b="1" dirty="0">
                <a:solidFill>
                  <a:schemeClr val="tx1"/>
                </a:solidFill>
              </a:rPr>
              <a:t>Hiilidioksidiekvivalentti: </a:t>
            </a:r>
            <a:r>
              <a:rPr lang="fi-FI" dirty="0">
                <a:solidFill>
                  <a:schemeClr val="tx1"/>
                </a:solidFill>
              </a:rPr>
              <a:t>on tapa osoittaa, kuinka suuri kasvihuoneellinen vaikutus jonkin kaasun päästöllä on verrattuna saman hiilidioksidimäärän päästöihin. </a:t>
            </a:r>
            <a:endParaRPr lang="en-US" dirty="0">
              <a:solidFill>
                <a:schemeClr val="tx1"/>
              </a:solidFill>
            </a:endParaRPr>
          </a:p>
          <a:p>
            <a:r>
              <a:rPr lang="fi-FI" b="1" dirty="0">
                <a:solidFill>
                  <a:schemeClr val="tx1"/>
                </a:solidFill>
              </a:rPr>
              <a:t>Päästöt: </a:t>
            </a:r>
            <a:r>
              <a:rPr lang="fi-FI" dirty="0">
                <a:solidFill>
                  <a:schemeClr val="tx1"/>
                </a:solidFill>
              </a:rPr>
              <a:t>ilmaan päästetty aine, yleensä polttomoottorin päästämä aine. </a:t>
            </a:r>
            <a:endParaRPr lang="en-US" dirty="0">
              <a:solidFill>
                <a:schemeClr val="tx1"/>
              </a:solidFill>
            </a:endParaRPr>
          </a:p>
          <a:p>
            <a:r>
              <a:rPr lang="fi-FI" b="1" dirty="0">
                <a:solidFill>
                  <a:schemeClr val="tx1"/>
                </a:solidFill>
              </a:rPr>
              <a:t>Biokaasu: </a:t>
            </a:r>
            <a:r>
              <a:rPr lang="fi-FI" dirty="0">
                <a:solidFill>
                  <a:schemeClr val="tx1"/>
                </a:solidFill>
              </a:rPr>
              <a:t>metaanin ja hiilidioksidin seos, joka syntyy bakteerien hajottaessa orgaanista ainesta ja jota käytetään polttoaineena. </a:t>
            </a:r>
            <a:endParaRPr lang="en-US" dirty="0">
              <a:solidFill>
                <a:schemeClr val="tx1"/>
              </a:solidFill>
            </a:endParaRPr>
          </a:p>
          <a:p>
            <a:r>
              <a:rPr lang="fi-FI" b="1" dirty="0">
                <a:solidFill>
                  <a:schemeClr val="tx1"/>
                </a:solidFill>
              </a:rPr>
              <a:t>Biometaani (RNG) </a:t>
            </a:r>
            <a:r>
              <a:rPr lang="fi-FI" dirty="0">
                <a:solidFill>
                  <a:schemeClr val="tx1"/>
                </a:solidFill>
              </a:rPr>
              <a:t>- tunnetaan myös nimellä uusiutuva maakaasu - on biokaasua, joka on jalostettu fossiilista maakaasua vastaavaan laatuun ja jonka metaanipitoisuus on vähintään 90 prosenttia. Sitä saadaan poistamalla biokaasusta hiilidioksidia ja muita epäpuhtauksia. </a:t>
            </a:r>
            <a:endParaRPr lang="en-US" dirty="0">
              <a:solidFill>
                <a:schemeClr val="tx1"/>
              </a:solidFill>
            </a:endParaRPr>
          </a:p>
          <a:p>
            <a:r>
              <a:rPr lang="fi-FI" b="1" dirty="0">
                <a:solidFill>
                  <a:schemeClr val="tx1"/>
                </a:solidFill>
              </a:rPr>
              <a:t>Biojalostamo: </a:t>
            </a:r>
            <a:r>
              <a:rPr lang="fi-FI" dirty="0">
                <a:solidFill>
                  <a:schemeClr val="tx1"/>
                </a:solidFill>
              </a:rPr>
              <a:t>Jalostamo, joka muuntaa biomassaa energiaksi ja muiksi hyödyllisiksi sivutuotteiksi (kuten kemikaaleiksi).</a:t>
            </a:r>
            <a:endParaRPr lang="en-US" dirty="0">
              <a:solidFill>
                <a:schemeClr val="tx1"/>
              </a:solidFill>
            </a:endParaRPr>
          </a:p>
          <a:p>
            <a:endParaRPr lang="en-US" dirty="0">
              <a:solidFill>
                <a:schemeClr val="tx1"/>
              </a:solidFill>
            </a:endParaRPr>
          </a:p>
          <a:p>
            <a:endParaRPr lang="sv-SE" dirty="0"/>
          </a:p>
        </p:txBody>
      </p:sp>
    </p:spTree>
    <p:extLst>
      <p:ext uri="{BB962C8B-B14F-4D97-AF65-F5344CB8AC3E}">
        <p14:creationId xmlns:p14="http://schemas.microsoft.com/office/powerpoint/2010/main" val="56401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EB3C453-B485-4F07-841B-918D40331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 name="Rubrik 1">
            <a:extLst>
              <a:ext uri="{FF2B5EF4-FFF2-40B4-BE49-F238E27FC236}">
                <a16:creationId xmlns:a16="http://schemas.microsoft.com/office/drawing/2014/main" id="{444B165C-D611-C419-0288-1E3E84AC1678}"/>
              </a:ext>
            </a:extLst>
          </p:cNvPr>
          <p:cNvSpPr>
            <a:spLocks noGrp="1"/>
          </p:cNvSpPr>
          <p:nvPr>
            <p:ph type="title" idx="4294967295"/>
          </p:nvPr>
        </p:nvSpPr>
        <p:spPr>
          <a:xfrm>
            <a:off x="1143000" y="609600"/>
            <a:ext cx="9875520" cy="1356360"/>
          </a:xfrm>
        </p:spPr>
        <p:txBody>
          <a:bodyPr vert="horz" lIns="91440" tIns="45720" rIns="91440" bIns="45720" rtlCol="0" anchor="ctr">
            <a:normAutofit/>
          </a:bodyPr>
          <a:lstStyle/>
          <a:p>
            <a:r>
              <a:rPr lang="en-US" dirty="0" err="1"/>
              <a:t>Miksi</a:t>
            </a:r>
            <a:r>
              <a:rPr lang="en-US" dirty="0"/>
              <a:t> </a:t>
            </a:r>
            <a:r>
              <a:rPr lang="en-US" dirty="0" err="1"/>
              <a:t>Biojalostusta</a:t>
            </a:r>
            <a:r>
              <a:rPr lang="en-US" dirty="0"/>
              <a:t>?</a:t>
            </a:r>
          </a:p>
        </p:txBody>
      </p:sp>
      <p:graphicFrame>
        <p:nvGraphicFramePr>
          <p:cNvPr id="6" name="Platshållare för innehåll 2">
            <a:extLst>
              <a:ext uri="{FF2B5EF4-FFF2-40B4-BE49-F238E27FC236}">
                <a16:creationId xmlns:a16="http://schemas.microsoft.com/office/drawing/2014/main" id="{77AA376E-8F42-56C7-7E39-377C1BAB809D}"/>
              </a:ext>
            </a:extLst>
          </p:cNvPr>
          <p:cNvGraphicFramePr>
            <a:graphicFrameLocks noGrp="1"/>
          </p:cNvGraphicFramePr>
          <p:nvPr>
            <p:ph sz="half" idx="4294967295"/>
            <p:extLst>
              <p:ext uri="{D42A27DB-BD31-4B8C-83A1-F6EECF244321}">
                <p14:modId xmlns:p14="http://schemas.microsoft.com/office/powerpoint/2010/main" val="112169663"/>
              </p:ext>
            </p:extLst>
          </p:nvPr>
        </p:nvGraphicFramePr>
        <p:xfrm>
          <a:off x="1143000" y="2298530"/>
          <a:ext cx="9872663" cy="3797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6776012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BFC0E1-24CC-4F95-EF5E-12162DA79B2A}"/>
              </a:ext>
            </a:extLst>
          </p:cNvPr>
          <p:cNvSpPr>
            <a:spLocks noGrp="1"/>
          </p:cNvSpPr>
          <p:nvPr>
            <p:ph type="title"/>
          </p:nvPr>
        </p:nvSpPr>
        <p:spPr/>
        <p:txBody>
          <a:bodyPr/>
          <a:lstStyle/>
          <a:p>
            <a:r>
              <a:rPr lang="sv-SE" dirty="0" err="1"/>
              <a:t>Esimerkkejä</a:t>
            </a:r>
            <a:r>
              <a:rPr lang="sv-SE" dirty="0"/>
              <a:t> </a:t>
            </a:r>
            <a:r>
              <a:rPr lang="sv-SE" dirty="0" err="1"/>
              <a:t>biojalostamoista</a:t>
            </a:r>
            <a:endParaRPr lang="sv-SE" dirty="0"/>
          </a:p>
        </p:txBody>
      </p:sp>
      <p:sp>
        <p:nvSpPr>
          <p:cNvPr id="3" name="Platshållare för innehåll 2">
            <a:extLst>
              <a:ext uri="{FF2B5EF4-FFF2-40B4-BE49-F238E27FC236}">
                <a16:creationId xmlns:a16="http://schemas.microsoft.com/office/drawing/2014/main" id="{A99BC39D-05DE-1001-AF1C-86E4E7C50A2E}"/>
              </a:ext>
            </a:extLst>
          </p:cNvPr>
          <p:cNvSpPr>
            <a:spLocks noGrp="1"/>
          </p:cNvSpPr>
          <p:nvPr>
            <p:ph sz="half" idx="1"/>
          </p:nvPr>
        </p:nvSpPr>
        <p:spPr>
          <a:xfrm>
            <a:off x="1143000" y="2222695"/>
            <a:ext cx="4754880" cy="3858064"/>
          </a:xfrm>
        </p:spPr>
        <p:txBody>
          <a:bodyPr>
            <a:normAutofit/>
          </a:bodyPr>
          <a:lstStyle/>
          <a:p>
            <a:r>
              <a:rPr lang="fi-FI" sz="4000" dirty="0">
                <a:solidFill>
                  <a:schemeClr val="tx1"/>
                </a:solidFill>
              </a:rPr>
              <a:t>Biojalostamot ovat laitoksia, joissa tuotetaan tuotteita biomassasta.</a:t>
            </a:r>
            <a:endParaRPr lang="sv-SE" sz="2000" dirty="0"/>
          </a:p>
          <a:p>
            <a:endParaRPr lang="sv-SE" dirty="0"/>
          </a:p>
          <a:p>
            <a:endParaRPr lang="sv-SE" dirty="0"/>
          </a:p>
          <a:p>
            <a:endParaRPr lang="sv-SE" dirty="0"/>
          </a:p>
          <a:p>
            <a:endParaRPr lang="sv-SE" dirty="0"/>
          </a:p>
          <a:p>
            <a:endParaRPr lang="sv-SE" dirty="0"/>
          </a:p>
          <a:p>
            <a:endParaRPr lang="sv-SE" dirty="0"/>
          </a:p>
        </p:txBody>
      </p:sp>
      <p:graphicFrame>
        <p:nvGraphicFramePr>
          <p:cNvPr id="8" name="Platshållare för innehåll 3">
            <a:extLst>
              <a:ext uri="{FF2B5EF4-FFF2-40B4-BE49-F238E27FC236}">
                <a16:creationId xmlns:a16="http://schemas.microsoft.com/office/drawing/2014/main" id="{271F47CA-5238-8BBE-D912-C35AE3081498}"/>
              </a:ext>
            </a:extLst>
          </p:cNvPr>
          <p:cNvGraphicFramePr>
            <a:graphicFrameLocks noGrp="1"/>
          </p:cNvGraphicFramePr>
          <p:nvPr>
            <p:ph sz="half" idx="2"/>
            <p:extLst>
              <p:ext uri="{D42A27DB-BD31-4B8C-83A1-F6EECF244321}">
                <p14:modId xmlns:p14="http://schemas.microsoft.com/office/powerpoint/2010/main" val="724187680"/>
              </p:ext>
            </p:extLst>
          </p:nvPr>
        </p:nvGraphicFramePr>
        <p:xfrm>
          <a:off x="6267612" y="1800665"/>
          <a:ext cx="4754880" cy="4280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965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EF5AC211-F292-FCD1-BDFC-F00DF568ECCF}"/>
              </a:ext>
            </a:extLst>
          </p:cNvPr>
          <p:cNvSpPr txBox="1"/>
          <p:nvPr/>
        </p:nvSpPr>
        <p:spPr>
          <a:xfrm>
            <a:off x="1239459" y="801858"/>
            <a:ext cx="2729133" cy="769441"/>
          </a:xfrm>
          <a:prstGeom prst="rect">
            <a:avLst/>
          </a:prstGeom>
          <a:noFill/>
        </p:spPr>
        <p:txBody>
          <a:bodyPr wrap="square" rtlCol="0">
            <a:spAutoFit/>
          </a:bodyPr>
          <a:lstStyle/>
          <a:p>
            <a:r>
              <a:rPr lang="sv-SE" sz="4400" b="1" dirty="0" err="1">
                <a:solidFill>
                  <a:schemeClr val="accent1"/>
                </a:solidFill>
              </a:rPr>
              <a:t>Biokaasu</a:t>
            </a:r>
            <a:endParaRPr lang="sv-SE" sz="4400" b="1" dirty="0">
              <a:solidFill>
                <a:schemeClr val="accent1"/>
              </a:solidFill>
            </a:endParaRPr>
          </a:p>
        </p:txBody>
      </p:sp>
      <p:pic>
        <p:nvPicPr>
          <p:cNvPr id="17" name="Picture 16">
            <a:extLst>
              <a:ext uri="{FF2B5EF4-FFF2-40B4-BE49-F238E27FC236}">
                <a16:creationId xmlns:a16="http://schemas.microsoft.com/office/drawing/2014/main" id="{0EB4AE87-D460-8C54-0BEF-EDD074106A29}"/>
              </a:ext>
            </a:extLst>
          </p:cNvPr>
          <p:cNvPicPr>
            <a:picLocks noChangeAspect="1"/>
          </p:cNvPicPr>
          <p:nvPr/>
        </p:nvPicPr>
        <p:blipFill>
          <a:blip r:embed="rId2"/>
          <a:stretch>
            <a:fillRect/>
          </a:stretch>
        </p:blipFill>
        <p:spPr>
          <a:xfrm>
            <a:off x="2531565" y="1240718"/>
            <a:ext cx="7128869" cy="4376563"/>
          </a:xfrm>
          <a:prstGeom prst="rect">
            <a:avLst/>
          </a:prstGeom>
        </p:spPr>
      </p:pic>
    </p:spTree>
    <p:extLst>
      <p:ext uri="{BB962C8B-B14F-4D97-AF65-F5344CB8AC3E}">
        <p14:creationId xmlns:p14="http://schemas.microsoft.com/office/powerpoint/2010/main" val="235937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074" name="Picture 2" descr="Textruta">
            <a:extLst>
              <a:ext uri="{FF2B5EF4-FFF2-40B4-BE49-F238E27FC236}">
                <a16:creationId xmlns:a16="http://schemas.microsoft.com/office/drawing/2014/main" id="{AE1114FB-3320-0163-59FC-B043083162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0634" y="6292427"/>
            <a:ext cx="6486525" cy="276225"/>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CE44A623-5D26-02B8-EAF9-C582F0F2D043}"/>
              </a:ext>
            </a:extLst>
          </p:cNvPr>
          <p:cNvSpPr txBox="1"/>
          <p:nvPr/>
        </p:nvSpPr>
        <p:spPr>
          <a:xfrm>
            <a:off x="703384" y="464235"/>
            <a:ext cx="2325565" cy="369332"/>
          </a:xfrm>
          <a:prstGeom prst="rect">
            <a:avLst/>
          </a:prstGeom>
          <a:noFill/>
        </p:spPr>
        <p:txBody>
          <a:bodyPr wrap="square" rtlCol="0">
            <a:spAutoFit/>
          </a:bodyPr>
          <a:lstStyle/>
          <a:p>
            <a:r>
              <a:rPr lang="sv-SE" b="1" dirty="0" err="1">
                <a:solidFill>
                  <a:schemeClr val="accent1"/>
                </a:solidFill>
              </a:rPr>
              <a:t>Rehukasvijalostamo</a:t>
            </a:r>
            <a:endParaRPr lang="sv-SE" b="1" dirty="0">
              <a:solidFill>
                <a:schemeClr val="accent1"/>
              </a:solidFill>
            </a:endParaRPr>
          </a:p>
        </p:txBody>
      </p:sp>
      <p:pic>
        <p:nvPicPr>
          <p:cNvPr id="4" name="Picture 3">
            <a:extLst>
              <a:ext uri="{FF2B5EF4-FFF2-40B4-BE49-F238E27FC236}">
                <a16:creationId xmlns:a16="http://schemas.microsoft.com/office/drawing/2014/main" id="{26709A35-E827-E353-0CD3-ABC1361449EF}"/>
              </a:ext>
            </a:extLst>
          </p:cNvPr>
          <p:cNvPicPr>
            <a:picLocks noChangeAspect="1"/>
          </p:cNvPicPr>
          <p:nvPr/>
        </p:nvPicPr>
        <p:blipFill>
          <a:blip r:embed="rId4"/>
          <a:stretch>
            <a:fillRect/>
          </a:stretch>
        </p:blipFill>
        <p:spPr>
          <a:xfrm>
            <a:off x="2766393" y="553726"/>
            <a:ext cx="6659213" cy="5750547"/>
          </a:xfrm>
          <a:prstGeom prst="rect">
            <a:avLst/>
          </a:prstGeom>
        </p:spPr>
      </p:pic>
      <p:sp>
        <p:nvSpPr>
          <p:cNvPr id="5" name="TextBox 4">
            <a:extLst>
              <a:ext uri="{FF2B5EF4-FFF2-40B4-BE49-F238E27FC236}">
                <a16:creationId xmlns:a16="http://schemas.microsoft.com/office/drawing/2014/main" id="{7C3C352B-16A1-459D-E978-BB05602B685E}"/>
              </a:ext>
            </a:extLst>
          </p:cNvPr>
          <p:cNvSpPr txBox="1"/>
          <p:nvPr/>
        </p:nvSpPr>
        <p:spPr>
          <a:xfrm>
            <a:off x="8693350" y="4916436"/>
            <a:ext cx="3393027" cy="1477328"/>
          </a:xfrm>
          <a:prstGeom prst="rect">
            <a:avLst/>
          </a:prstGeom>
          <a:noFill/>
        </p:spPr>
        <p:txBody>
          <a:bodyPr wrap="square" rtlCol="0">
            <a:spAutoFit/>
          </a:bodyPr>
          <a:lstStyle/>
          <a:p>
            <a:r>
              <a:rPr lang="fi-FI" b="1" dirty="0"/>
              <a:t>ILUC</a:t>
            </a:r>
            <a:r>
              <a:rPr lang="fi-FI" dirty="0"/>
              <a:t> – </a:t>
            </a:r>
            <a:r>
              <a:rPr lang="fi-FI" dirty="0" err="1"/>
              <a:t>Indirect</a:t>
            </a:r>
            <a:r>
              <a:rPr lang="fi-FI" dirty="0"/>
              <a:t> </a:t>
            </a:r>
            <a:r>
              <a:rPr lang="fi-FI" dirty="0" err="1"/>
              <a:t>Land</a:t>
            </a:r>
            <a:r>
              <a:rPr lang="fi-FI" dirty="0"/>
              <a:t> </a:t>
            </a:r>
            <a:r>
              <a:rPr lang="fi-FI" dirty="0" err="1"/>
              <a:t>Use</a:t>
            </a:r>
            <a:r>
              <a:rPr lang="fi-FI" dirty="0"/>
              <a:t> </a:t>
            </a:r>
            <a:r>
              <a:rPr lang="fi-FI" dirty="0" err="1"/>
              <a:t>Change</a:t>
            </a:r>
            <a:endParaRPr lang="fi-FI" dirty="0"/>
          </a:p>
          <a:p>
            <a:br>
              <a:rPr lang="fi-FI" dirty="0"/>
            </a:br>
            <a:r>
              <a:rPr lang="fi-FI" dirty="0"/>
              <a:t>Maankäytön välillinen muutos ruokakasvi viljelystä energiakasvi viljelyyn</a:t>
            </a:r>
          </a:p>
        </p:txBody>
      </p:sp>
    </p:spTree>
    <p:extLst>
      <p:ext uri="{BB962C8B-B14F-4D97-AF65-F5344CB8AC3E}">
        <p14:creationId xmlns:p14="http://schemas.microsoft.com/office/powerpoint/2010/main" val="4138147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C4367B8-28B5-EDD4-43EB-780F4CD123B8}"/>
              </a:ext>
            </a:extLst>
          </p:cNvPr>
          <p:cNvPicPr>
            <a:picLocks noChangeAspect="1"/>
          </p:cNvPicPr>
          <p:nvPr/>
        </p:nvPicPr>
        <p:blipFill>
          <a:blip r:embed="rId3"/>
          <a:stretch>
            <a:fillRect/>
          </a:stretch>
        </p:blipFill>
        <p:spPr>
          <a:xfrm>
            <a:off x="2379526" y="770565"/>
            <a:ext cx="7432947" cy="5316869"/>
          </a:xfrm>
          <a:prstGeom prst="rect">
            <a:avLst/>
          </a:prstGeom>
        </p:spPr>
      </p:pic>
    </p:spTree>
    <p:extLst>
      <p:ext uri="{BB962C8B-B14F-4D97-AF65-F5344CB8AC3E}">
        <p14:creationId xmlns:p14="http://schemas.microsoft.com/office/powerpoint/2010/main" val="4135223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33B7C7-FF30-791C-11C4-3296ACE76634}"/>
              </a:ext>
            </a:extLst>
          </p:cNvPr>
          <p:cNvSpPr>
            <a:spLocks noGrp="1"/>
          </p:cNvSpPr>
          <p:nvPr>
            <p:ph type="title"/>
          </p:nvPr>
        </p:nvSpPr>
        <p:spPr/>
        <p:txBody>
          <a:bodyPr/>
          <a:lstStyle/>
          <a:p>
            <a:r>
              <a:rPr lang="en-US" dirty="0" err="1"/>
              <a:t>Biokaasun</a:t>
            </a:r>
            <a:r>
              <a:rPr lang="en-US" dirty="0"/>
              <a:t> ja mädätteen </a:t>
            </a:r>
            <a:r>
              <a:rPr lang="en-US" dirty="0" err="1"/>
              <a:t>käyttökohteet</a:t>
            </a:r>
            <a:endParaRPr lang="sv-SE" dirty="0"/>
          </a:p>
        </p:txBody>
      </p:sp>
      <p:sp>
        <p:nvSpPr>
          <p:cNvPr id="3" name="Platshållare för innehåll 2">
            <a:extLst>
              <a:ext uri="{FF2B5EF4-FFF2-40B4-BE49-F238E27FC236}">
                <a16:creationId xmlns:a16="http://schemas.microsoft.com/office/drawing/2014/main" id="{9DE12045-8CDC-8F8B-A219-056F176F9E5F}"/>
              </a:ext>
            </a:extLst>
          </p:cNvPr>
          <p:cNvSpPr>
            <a:spLocks noGrp="1"/>
          </p:cNvSpPr>
          <p:nvPr>
            <p:ph sz="half" idx="1"/>
          </p:nvPr>
        </p:nvSpPr>
        <p:spPr/>
        <p:txBody>
          <a:bodyPr>
            <a:normAutofit fontScale="92500" lnSpcReduction="10000"/>
          </a:bodyPr>
          <a:lstStyle/>
          <a:p>
            <a:pPr marL="45720" indent="0">
              <a:buNone/>
            </a:pPr>
            <a:r>
              <a:rPr lang="en-US" sz="2400" dirty="0" err="1"/>
              <a:t>Biokaasu</a:t>
            </a:r>
            <a:endParaRPr lang="en-US" sz="2400" dirty="0"/>
          </a:p>
          <a:p>
            <a:r>
              <a:rPr lang="en-US" b="1" dirty="0" err="1">
                <a:solidFill>
                  <a:schemeClr val="tx1"/>
                </a:solidFill>
              </a:rPr>
              <a:t>Terminen</a:t>
            </a:r>
            <a:r>
              <a:rPr lang="en-US" b="1" dirty="0">
                <a:solidFill>
                  <a:schemeClr val="tx1"/>
                </a:solidFill>
              </a:rPr>
              <a:t> </a:t>
            </a:r>
            <a:r>
              <a:rPr lang="en-US" b="1" dirty="0" err="1">
                <a:solidFill>
                  <a:schemeClr val="tx1"/>
                </a:solidFill>
              </a:rPr>
              <a:t>energia</a:t>
            </a:r>
            <a:r>
              <a:rPr lang="en-US" b="1" dirty="0">
                <a:solidFill>
                  <a:schemeClr val="tx1"/>
                </a:solidFill>
              </a:rPr>
              <a:t> (</a:t>
            </a:r>
            <a:r>
              <a:rPr lang="en-US" b="1" dirty="0" err="1">
                <a:solidFill>
                  <a:schemeClr val="tx1"/>
                </a:solidFill>
              </a:rPr>
              <a:t>Lämpö</a:t>
            </a:r>
            <a:r>
              <a:rPr lang="en-US" b="1" dirty="0">
                <a:solidFill>
                  <a:schemeClr val="tx1"/>
                </a:solidFill>
              </a:rPr>
              <a:t>)</a:t>
            </a:r>
          </a:p>
          <a:p>
            <a:r>
              <a:rPr lang="en-US" b="1" dirty="0" err="1">
                <a:solidFill>
                  <a:schemeClr val="tx1"/>
                </a:solidFill>
              </a:rPr>
              <a:t>Polttoaine</a:t>
            </a:r>
            <a:endParaRPr lang="en-US" b="1" dirty="0">
              <a:solidFill>
                <a:schemeClr val="tx1"/>
              </a:solidFill>
            </a:endParaRPr>
          </a:p>
          <a:p>
            <a:r>
              <a:rPr lang="en-US" b="1" dirty="0" err="1">
                <a:solidFill>
                  <a:schemeClr val="tx1"/>
                </a:solidFill>
              </a:rPr>
              <a:t>Sähkö</a:t>
            </a:r>
            <a:endParaRPr lang="en-US" b="1" dirty="0">
              <a:solidFill>
                <a:schemeClr val="tx1"/>
              </a:solidFill>
            </a:endParaRPr>
          </a:p>
          <a:p>
            <a:r>
              <a:rPr lang="en-US" b="1" dirty="0" err="1">
                <a:solidFill>
                  <a:schemeClr val="tx1"/>
                </a:solidFill>
              </a:rPr>
              <a:t>Biomuovi</a:t>
            </a:r>
            <a:endParaRPr lang="en-US" b="1" dirty="0">
              <a:solidFill>
                <a:schemeClr val="tx1"/>
              </a:solidFill>
            </a:endParaRPr>
          </a:p>
          <a:p>
            <a:pPr marL="45720" indent="0">
              <a:buNone/>
            </a:pPr>
            <a:r>
              <a:rPr lang="en-US" b="1" dirty="0" err="1"/>
              <a:t>Jäännökset</a:t>
            </a:r>
            <a:endParaRPr lang="en-US" b="1" dirty="0"/>
          </a:p>
          <a:p>
            <a:r>
              <a:rPr lang="sv-SE" b="1" dirty="0" err="1">
                <a:solidFill>
                  <a:schemeClr val="tx1"/>
                </a:solidFill>
              </a:rPr>
              <a:t>Lannoite</a:t>
            </a:r>
            <a:endParaRPr lang="sv-SE" b="1" dirty="0">
              <a:solidFill>
                <a:schemeClr val="tx1"/>
              </a:solidFill>
            </a:endParaRPr>
          </a:p>
          <a:p>
            <a:r>
              <a:rPr lang="sv-SE" b="1" dirty="0" err="1">
                <a:solidFill>
                  <a:schemeClr val="tx1"/>
                </a:solidFill>
              </a:rPr>
              <a:t>Kuivikemateriaali</a:t>
            </a:r>
            <a:endParaRPr lang="sv-SE" b="1" dirty="0">
              <a:solidFill>
                <a:schemeClr val="tx1"/>
              </a:solidFill>
            </a:endParaRPr>
          </a:p>
          <a:p>
            <a:r>
              <a:rPr lang="sv-SE" b="1" dirty="0" err="1">
                <a:solidFill>
                  <a:schemeClr val="tx1"/>
                </a:solidFill>
              </a:rPr>
              <a:t>Maanparannus</a:t>
            </a:r>
            <a:endParaRPr lang="sv-SE" b="1" dirty="0">
              <a:solidFill>
                <a:schemeClr val="tx1"/>
              </a:solidFill>
            </a:endParaRPr>
          </a:p>
          <a:p>
            <a:endParaRPr lang="sv-SE" dirty="0"/>
          </a:p>
          <a:p>
            <a:endParaRPr lang="sv-SE" dirty="0"/>
          </a:p>
        </p:txBody>
      </p:sp>
      <p:sp>
        <p:nvSpPr>
          <p:cNvPr id="4" name="Platshållare för innehåll 3">
            <a:extLst>
              <a:ext uri="{FF2B5EF4-FFF2-40B4-BE49-F238E27FC236}">
                <a16:creationId xmlns:a16="http://schemas.microsoft.com/office/drawing/2014/main" id="{B4F73537-61CF-C38D-A03A-FCB2E7A43571}"/>
              </a:ext>
            </a:extLst>
          </p:cNvPr>
          <p:cNvSpPr>
            <a:spLocks noGrp="1"/>
          </p:cNvSpPr>
          <p:nvPr>
            <p:ph sz="half" idx="2"/>
          </p:nvPr>
        </p:nvSpPr>
        <p:spPr/>
        <p:txBody>
          <a:bodyPr>
            <a:normAutofit fontScale="92500" lnSpcReduction="10000"/>
          </a:bodyPr>
          <a:lstStyle/>
          <a:p>
            <a:endParaRPr lang="sv-SE" dirty="0"/>
          </a:p>
          <a:p>
            <a:pPr marL="45720" indent="0">
              <a:buNone/>
            </a:pPr>
            <a:r>
              <a:rPr lang="sv-SE" b="1" dirty="0" err="1"/>
              <a:t>Hyödyt</a:t>
            </a:r>
            <a:r>
              <a:rPr lang="sv-SE" b="1" dirty="0"/>
              <a:t> :</a:t>
            </a:r>
          </a:p>
          <a:p>
            <a:r>
              <a:rPr lang="sv-SE" b="1" dirty="0" err="1">
                <a:solidFill>
                  <a:schemeClr val="tx1"/>
                </a:solidFill>
              </a:rPr>
              <a:t>Uusiutuva</a:t>
            </a:r>
            <a:r>
              <a:rPr lang="sv-SE" b="1" dirty="0">
                <a:solidFill>
                  <a:schemeClr val="tx1"/>
                </a:solidFill>
              </a:rPr>
              <a:t> </a:t>
            </a:r>
            <a:r>
              <a:rPr lang="sv-SE" b="1" dirty="0" err="1">
                <a:solidFill>
                  <a:schemeClr val="tx1"/>
                </a:solidFill>
              </a:rPr>
              <a:t>resurssi</a:t>
            </a:r>
            <a:r>
              <a:rPr lang="sv-SE" b="1" dirty="0">
                <a:solidFill>
                  <a:schemeClr val="tx1"/>
                </a:solidFill>
              </a:rPr>
              <a:t>, </a:t>
            </a:r>
            <a:r>
              <a:rPr lang="sv-SE" b="1" dirty="0" err="1">
                <a:solidFill>
                  <a:schemeClr val="tx1"/>
                </a:solidFill>
              </a:rPr>
              <a:t>joka</a:t>
            </a:r>
            <a:r>
              <a:rPr lang="sv-SE" b="1" dirty="0">
                <a:solidFill>
                  <a:schemeClr val="tx1"/>
                </a:solidFill>
              </a:rPr>
              <a:t> </a:t>
            </a:r>
            <a:r>
              <a:rPr lang="sv-SE" b="1" dirty="0" err="1">
                <a:solidFill>
                  <a:schemeClr val="tx1"/>
                </a:solidFill>
              </a:rPr>
              <a:t>vähentää</a:t>
            </a:r>
            <a:r>
              <a:rPr lang="sv-SE" b="1" dirty="0">
                <a:solidFill>
                  <a:schemeClr val="tx1"/>
                </a:solidFill>
              </a:rPr>
              <a:t> </a:t>
            </a:r>
            <a:r>
              <a:rPr lang="sv-SE" b="1" dirty="0" err="1">
                <a:solidFill>
                  <a:schemeClr val="tx1"/>
                </a:solidFill>
              </a:rPr>
              <a:t>riippuvutta</a:t>
            </a:r>
            <a:r>
              <a:rPr lang="sv-SE" b="1" dirty="0">
                <a:solidFill>
                  <a:schemeClr val="tx1"/>
                </a:solidFill>
              </a:rPr>
              <a:t> </a:t>
            </a:r>
            <a:r>
              <a:rPr lang="sv-SE" b="1" dirty="0" err="1">
                <a:solidFill>
                  <a:schemeClr val="tx1"/>
                </a:solidFill>
              </a:rPr>
              <a:t>kestämättömiin</a:t>
            </a:r>
            <a:r>
              <a:rPr lang="sv-SE" b="1" dirty="0">
                <a:solidFill>
                  <a:schemeClr val="tx1"/>
                </a:solidFill>
              </a:rPr>
              <a:t> </a:t>
            </a:r>
            <a:r>
              <a:rPr lang="sv-SE" b="1" dirty="0" err="1">
                <a:solidFill>
                  <a:schemeClr val="tx1"/>
                </a:solidFill>
              </a:rPr>
              <a:t>vaihtoehtoihin</a:t>
            </a:r>
            <a:endParaRPr lang="sv-SE" b="1" dirty="0">
              <a:solidFill>
                <a:schemeClr val="tx1"/>
              </a:solidFill>
            </a:endParaRPr>
          </a:p>
          <a:p>
            <a:r>
              <a:rPr lang="en-US" b="1" dirty="0" err="1">
                <a:solidFill>
                  <a:schemeClr val="tx1"/>
                </a:solidFill>
              </a:rPr>
              <a:t>Orgaanisen</a:t>
            </a:r>
            <a:r>
              <a:rPr lang="en-US" b="1" dirty="0">
                <a:solidFill>
                  <a:schemeClr val="tx1"/>
                </a:solidFill>
              </a:rPr>
              <a:t> </a:t>
            </a:r>
            <a:r>
              <a:rPr lang="en-US" b="1" dirty="0" err="1">
                <a:solidFill>
                  <a:schemeClr val="tx1"/>
                </a:solidFill>
              </a:rPr>
              <a:t>jätteen</a:t>
            </a:r>
            <a:r>
              <a:rPr lang="en-US" b="1" dirty="0">
                <a:solidFill>
                  <a:schemeClr val="tx1"/>
                </a:solidFill>
              </a:rPr>
              <a:t> </a:t>
            </a:r>
            <a:r>
              <a:rPr lang="en-US" b="1" dirty="0" err="1">
                <a:solidFill>
                  <a:schemeClr val="tx1"/>
                </a:solidFill>
              </a:rPr>
              <a:t>tehokas</a:t>
            </a:r>
            <a:r>
              <a:rPr lang="en-US" b="1" dirty="0">
                <a:solidFill>
                  <a:schemeClr val="tx1"/>
                </a:solidFill>
              </a:rPr>
              <a:t> </a:t>
            </a:r>
            <a:r>
              <a:rPr lang="en-US" b="1" dirty="0" err="1">
                <a:solidFill>
                  <a:schemeClr val="tx1"/>
                </a:solidFill>
              </a:rPr>
              <a:t>käyttö</a:t>
            </a:r>
            <a:endParaRPr lang="en-US" b="1" dirty="0">
              <a:solidFill>
                <a:schemeClr val="tx1"/>
              </a:solidFill>
            </a:endParaRPr>
          </a:p>
          <a:p>
            <a:r>
              <a:rPr lang="sv-SE" b="1" dirty="0" err="1"/>
              <a:t>Cons</a:t>
            </a:r>
            <a:r>
              <a:rPr lang="sv-SE" b="1" dirty="0"/>
              <a:t> </a:t>
            </a:r>
            <a:r>
              <a:rPr lang="sv-SE" b="1" dirty="0">
                <a:solidFill>
                  <a:schemeClr val="tx1"/>
                </a:solidFill>
              </a:rPr>
              <a:t>:</a:t>
            </a:r>
          </a:p>
          <a:p>
            <a:r>
              <a:rPr lang="en-US" b="1" dirty="0" err="1">
                <a:solidFill>
                  <a:schemeClr val="tx1"/>
                </a:solidFill>
              </a:rPr>
              <a:t>Riippuvuus</a:t>
            </a:r>
            <a:r>
              <a:rPr lang="en-US" b="1" dirty="0">
                <a:solidFill>
                  <a:schemeClr val="tx1"/>
                </a:solidFill>
              </a:rPr>
              <a:t> </a:t>
            </a:r>
            <a:r>
              <a:rPr lang="en-US" b="1" dirty="0" err="1">
                <a:solidFill>
                  <a:schemeClr val="tx1"/>
                </a:solidFill>
              </a:rPr>
              <a:t>raaka-aineiden</a:t>
            </a:r>
            <a:r>
              <a:rPr lang="en-US" b="1" dirty="0">
                <a:solidFill>
                  <a:schemeClr val="tx1"/>
                </a:solidFill>
              </a:rPr>
              <a:t> </a:t>
            </a:r>
            <a:r>
              <a:rPr lang="en-US" b="1" dirty="0" err="1">
                <a:solidFill>
                  <a:schemeClr val="tx1"/>
                </a:solidFill>
              </a:rPr>
              <a:t>jatkuvasta</a:t>
            </a:r>
            <a:r>
              <a:rPr lang="en-US" b="1" dirty="0">
                <a:solidFill>
                  <a:schemeClr val="tx1"/>
                </a:solidFill>
              </a:rPr>
              <a:t> </a:t>
            </a:r>
            <a:r>
              <a:rPr lang="en-US" b="1" dirty="0" err="1">
                <a:solidFill>
                  <a:schemeClr val="tx1"/>
                </a:solidFill>
              </a:rPr>
              <a:t>saatavuudesta</a:t>
            </a:r>
            <a:endParaRPr lang="en-US" b="1" dirty="0">
              <a:solidFill>
                <a:schemeClr val="tx1"/>
              </a:solidFill>
            </a:endParaRPr>
          </a:p>
          <a:p>
            <a:r>
              <a:rPr lang="en-US" b="1" dirty="0" err="1">
                <a:solidFill>
                  <a:schemeClr val="tx1"/>
                </a:solidFill>
              </a:rPr>
              <a:t>Korkeat</a:t>
            </a:r>
            <a:r>
              <a:rPr lang="en-US" b="1" dirty="0">
                <a:solidFill>
                  <a:schemeClr val="tx1"/>
                </a:solidFill>
              </a:rPr>
              <a:t> </a:t>
            </a:r>
            <a:r>
              <a:rPr lang="en-US" b="1" dirty="0" err="1">
                <a:solidFill>
                  <a:schemeClr val="tx1"/>
                </a:solidFill>
              </a:rPr>
              <a:t>operointi</a:t>
            </a:r>
            <a:r>
              <a:rPr lang="en-US" b="1" dirty="0">
                <a:solidFill>
                  <a:schemeClr val="tx1"/>
                </a:solidFill>
              </a:rPr>
              <a:t>- ja </a:t>
            </a:r>
            <a:r>
              <a:rPr lang="en-US" b="1" dirty="0" err="1">
                <a:solidFill>
                  <a:schemeClr val="tx1"/>
                </a:solidFill>
              </a:rPr>
              <a:t>investointikustannukset</a:t>
            </a:r>
            <a:endParaRPr lang="en-US" b="1" dirty="0">
              <a:solidFill>
                <a:schemeClr val="tx1"/>
              </a:solidFill>
            </a:endParaRPr>
          </a:p>
          <a:p>
            <a:endParaRPr lang="sv-SE" b="1" dirty="0"/>
          </a:p>
          <a:p>
            <a:pPr marL="45720" indent="0">
              <a:buNone/>
            </a:pPr>
            <a:endParaRPr lang="sv-SE" b="1" dirty="0">
              <a:solidFill>
                <a:schemeClr val="tx1"/>
              </a:solidFill>
            </a:endParaRPr>
          </a:p>
        </p:txBody>
      </p:sp>
    </p:spTree>
    <p:extLst>
      <p:ext uri="{BB962C8B-B14F-4D97-AF65-F5344CB8AC3E}">
        <p14:creationId xmlns:p14="http://schemas.microsoft.com/office/powerpoint/2010/main" val="1838519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A3451F69-3EB4-F863-D85C-B0918F9EBC2A}"/>
              </a:ext>
            </a:extLst>
          </p:cNvPr>
          <p:cNvSpPr>
            <a:spLocks noGrp="1"/>
          </p:cNvSpPr>
          <p:nvPr>
            <p:ph type="title"/>
          </p:nvPr>
        </p:nvSpPr>
        <p:spPr/>
        <p:txBody>
          <a:bodyPr/>
          <a:lstStyle/>
          <a:p>
            <a:r>
              <a:rPr lang="en-US" dirty="0" err="1"/>
              <a:t>Uutettujen</a:t>
            </a:r>
            <a:r>
              <a:rPr lang="en-US" dirty="0"/>
              <a:t> </a:t>
            </a:r>
            <a:r>
              <a:rPr lang="en-US" dirty="0" err="1"/>
              <a:t>proteiinien</a:t>
            </a:r>
            <a:r>
              <a:rPr lang="en-US" dirty="0"/>
              <a:t> </a:t>
            </a:r>
            <a:r>
              <a:rPr lang="en-US" dirty="0" err="1"/>
              <a:t>käyttö</a:t>
            </a:r>
            <a:endParaRPr lang="sv-SE" dirty="0"/>
          </a:p>
        </p:txBody>
      </p:sp>
      <p:sp>
        <p:nvSpPr>
          <p:cNvPr id="6" name="Platshållare för text 5">
            <a:extLst>
              <a:ext uri="{FF2B5EF4-FFF2-40B4-BE49-F238E27FC236}">
                <a16:creationId xmlns:a16="http://schemas.microsoft.com/office/drawing/2014/main" id="{949FB916-5FD4-F7E8-1A0F-DF7012EC1F67}"/>
              </a:ext>
            </a:extLst>
          </p:cNvPr>
          <p:cNvSpPr>
            <a:spLocks noGrp="1"/>
          </p:cNvSpPr>
          <p:nvPr>
            <p:ph type="body" idx="1"/>
          </p:nvPr>
        </p:nvSpPr>
        <p:spPr>
          <a:xfrm>
            <a:off x="1143000" y="2001511"/>
            <a:ext cx="4754880" cy="1613886"/>
          </a:xfrm>
        </p:spPr>
        <p:txBody>
          <a:bodyPr>
            <a:normAutofit lnSpcReduction="10000"/>
          </a:bodyPr>
          <a:lstStyle/>
          <a:p>
            <a:r>
              <a:rPr lang="sv-SE" dirty="0" err="1"/>
              <a:t>Proteiini</a:t>
            </a:r>
            <a:r>
              <a:rPr lang="sv-SE" dirty="0"/>
              <a:t> </a:t>
            </a:r>
            <a:r>
              <a:rPr lang="sv-SE" dirty="0" err="1"/>
              <a:t>mehu</a:t>
            </a:r>
            <a:endParaRPr lang="sv-SE" dirty="0"/>
          </a:p>
          <a:p>
            <a:endParaRPr lang="sv-SE" dirty="0"/>
          </a:p>
          <a:p>
            <a:pPr marL="342900" indent="-342900">
              <a:buFont typeface="Arial" panose="020B0604020202020204" pitchFamily="34" charset="0"/>
              <a:buChar char="•"/>
            </a:pPr>
            <a:r>
              <a:rPr lang="fi-FI" sz="2200" dirty="0">
                <a:solidFill>
                  <a:schemeClr val="tx1"/>
                </a:solidFill>
              </a:rPr>
              <a:t>Korkealaatuinen proteiini korkean suorituskyvyn märehtijöille ja yksimahaisille eläimille.</a:t>
            </a:r>
            <a:endParaRPr lang="sv-SE" dirty="0"/>
          </a:p>
        </p:txBody>
      </p:sp>
      <p:sp>
        <p:nvSpPr>
          <p:cNvPr id="7" name="Platshållare för innehåll 6">
            <a:extLst>
              <a:ext uri="{FF2B5EF4-FFF2-40B4-BE49-F238E27FC236}">
                <a16:creationId xmlns:a16="http://schemas.microsoft.com/office/drawing/2014/main" id="{BC07CDC2-A778-3300-66C8-2B41C69DE60D}"/>
              </a:ext>
            </a:extLst>
          </p:cNvPr>
          <p:cNvSpPr>
            <a:spLocks noGrp="1"/>
          </p:cNvSpPr>
          <p:nvPr>
            <p:ph sz="half" idx="2"/>
          </p:nvPr>
        </p:nvSpPr>
        <p:spPr>
          <a:xfrm>
            <a:off x="1142999" y="3615397"/>
            <a:ext cx="4754881" cy="2489366"/>
          </a:xfrm>
        </p:spPr>
        <p:txBody>
          <a:bodyPr>
            <a:normAutofit/>
          </a:bodyPr>
          <a:lstStyle/>
          <a:p>
            <a:pPr marL="45720" indent="0">
              <a:buNone/>
            </a:pPr>
            <a:r>
              <a:rPr lang="sv-SE" b="1" dirty="0" err="1"/>
              <a:t>Puristekakku</a:t>
            </a:r>
            <a:r>
              <a:rPr lang="sv-SE" b="1" dirty="0"/>
              <a:t> (</a:t>
            </a:r>
            <a:r>
              <a:rPr lang="sv-SE" b="1" dirty="0" err="1"/>
              <a:t>jäännös</a:t>
            </a:r>
            <a:r>
              <a:rPr lang="sv-SE" b="1" dirty="0"/>
              <a:t>)</a:t>
            </a:r>
          </a:p>
          <a:p>
            <a:r>
              <a:rPr lang="en-US" b="1" dirty="0" err="1">
                <a:solidFill>
                  <a:schemeClr val="tx1"/>
                </a:solidFill>
              </a:rPr>
              <a:t>Rehuksi</a:t>
            </a:r>
            <a:r>
              <a:rPr lang="en-US" b="1" dirty="0">
                <a:solidFill>
                  <a:schemeClr val="tx1"/>
                </a:solidFill>
              </a:rPr>
              <a:t> </a:t>
            </a:r>
            <a:r>
              <a:rPr lang="en-US" b="1" dirty="0" err="1">
                <a:solidFill>
                  <a:schemeClr val="tx1"/>
                </a:solidFill>
              </a:rPr>
              <a:t>heikkotuottoisille</a:t>
            </a:r>
            <a:r>
              <a:rPr lang="en-US" b="1" dirty="0">
                <a:solidFill>
                  <a:schemeClr val="tx1"/>
                </a:solidFill>
              </a:rPr>
              <a:t> </a:t>
            </a:r>
            <a:r>
              <a:rPr lang="en-US" b="1" dirty="0" err="1">
                <a:solidFill>
                  <a:schemeClr val="tx1"/>
                </a:solidFill>
              </a:rPr>
              <a:t>eläimille</a:t>
            </a:r>
            <a:endParaRPr lang="en-US" b="1" dirty="0">
              <a:solidFill>
                <a:schemeClr val="tx1"/>
              </a:solidFill>
            </a:endParaRPr>
          </a:p>
          <a:p>
            <a:r>
              <a:rPr lang="en-US" b="1" dirty="0" err="1">
                <a:solidFill>
                  <a:schemeClr val="tx1"/>
                </a:solidFill>
              </a:rPr>
              <a:t>Biokaasun</a:t>
            </a:r>
            <a:r>
              <a:rPr lang="en-US" b="1" dirty="0">
                <a:solidFill>
                  <a:schemeClr val="tx1"/>
                </a:solidFill>
              </a:rPr>
              <a:t> </a:t>
            </a:r>
            <a:r>
              <a:rPr lang="en-US" b="1" dirty="0" err="1">
                <a:solidFill>
                  <a:schemeClr val="tx1"/>
                </a:solidFill>
              </a:rPr>
              <a:t>tuotto</a:t>
            </a:r>
            <a:endParaRPr lang="en-US" b="1" dirty="0">
              <a:solidFill>
                <a:schemeClr val="tx1"/>
              </a:solidFill>
            </a:endParaRPr>
          </a:p>
          <a:p>
            <a:r>
              <a:rPr lang="en-US" b="1" dirty="0" err="1">
                <a:solidFill>
                  <a:schemeClr val="tx1"/>
                </a:solidFill>
              </a:rPr>
              <a:t>Biohiilen</a:t>
            </a:r>
            <a:r>
              <a:rPr lang="en-US" b="1" dirty="0">
                <a:solidFill>
                  <a:schemeClr val="tx1"/>
                </a:solidFill>
              </a:rPr>
              <a:t> </a:t>
            </a:r>
            <a:r>
              <a:rPr lang="en-US" b="1" dirty="0" err="1">
                <a:solidFill>
                  <a:schemeClr val="tx1"/>
                </a:solidFill>
              </a:rPr>
              <a:t>tuotto</a:t>
            </a:r>
            <a:endParaRPr lang="en-US" b="1" dirty="0">
              <a:solidFill>
                <a:schemeClr val="tx1"/>
              </a:solidFill>
            </a:endParaRPr>
          </a:p>
          <a:p>
            <a:r>
              <a:rPr lang="fi-FI" b="1" dirty="0">
                <a:solidFill>
                  <a:schemeClr val="tx1"/>
                </a:solidFill>
              </a:rPr>
              <a:t>Tekstiili kuituja</a:t>
            </a:r>
            <a:endParaRPr lang="sv-SE" b="1" dirty="0">
              <a:solidFill>
                <a:schemeClr val="tx1"/>
              </a:solidFill>
            </a:endParaRPr>
          </a:p>
          <a:p>
            <a:endParaRPr lang="sv-SE" dirty="0">
              <a:solidFill>
                <a:schemeClr val="tx1"/>
              </a:solidFill>
            </a:endParaRPr>
          </a:p>
          <a:p>
            <a:pPr marL="45720" indent="0">
              <a:buNone/>
            </a:pPr>
            <a:endParaRPr lang="sv-SE" b="1" dirty="0"/>
          </a:p>
        </p:txBody>
      </p:sp>
      <p:sp>
        <p:nvSpPr>
          <p:cNvPr id="8" name="Platshållare för text 7">
            <a:extLst>
              <a:ext uri="{FF2B5EF4-FFF2-40B4-BE49-F238E27FC236}">
                <a16:creationId xmlns:a16="http://schemas.microsoft.com/office/drawing/2014/main" id="{5122D1CA-1938-4287-BF76-6283CC9DEAAB}"/>
              </a:ext>
            </a:extLst>
          </p:cNvPr>
          <p:cNvSpPr>
            <a:spLocks noGrp="1"/>
          </p:cNvSpPr>
          <p:nvPr>
            <p:ph type="body" sz="quarter" idx="3"/>
          </p:nvPr>
        </p:nvSpPr>
        <p:spPr>
          <a:xfrm>
            <a:off x="5922828" y="2001511"/>
            <a:ext cx="4754880" cy="777240"/>
          </a:xfrm>
        </p:spPr>
        <p:txBody>
          <a:bodyPr>
            <a:normAutofit lnSpcReduction="10000"/>
          </a:bodyPr>
          <a:lstStyle/>
          <a:p>
            <a:r>
              <a:rPr lang="sv-SE" dirty="0" err="1"/>
              <a:t>Hyödyt</a:t>
            </a:r>
            <a:r>
              <a:rPr lang="sv-SE" dirty="0"/>
              <a:t>:</a:t>
            </a:r>
          </a:p>
        </p:txBody>
      </p:sp>
      <p:sp>
        <p:nvSpPr>
          <p:cNvPr id="9" name="Platshållare för innehåll 8">
            <a:extLst>
              <a:ext uri="{FF2B5EF4-FFF2-40B4-BE49-F238E27FC236}">
                <a16:creationId xmlns:a16="http://schemas.microsoft.com/office/drawing/2014/main" id="{1A5873E7-0D43-F204-9963-ECD2BB1F73BC}"/>
              </a:ext>
            </a:extLst>
          </p:cNvPr>
          <p:cNvSpPr>
            <a:spLocks noGrp="1"/>
          </p:cNvSpPr>
          <p:nvPr>
            <p:ph sz="quarter" idx="4"/>
          </p:nvPr>
        </p:nvSpPr>
        <p:spPr>
          <a:xfrm>
            <a:off x="5922828" y="2602522"/>
            <a:ext cx="5950304" cy="3348111"/>
          </a:xfrm>
        </p:spPr>
        <p:txBody>
          <a:bodyPr>
            <a:normAutofit/>
          </a:bodyPr>
          <a:lstStyle/>
          <a:p>
            <a:r>
              <a:rPr lang="en-US" b="1" dirty="0" err="1">
                <a:solidFill>
                  <a:schemeClr val="tx1"/>
                </a:solidFill>
              </a:rPr>
              <a:t>Vähentää</a:t>
            </a:r>
            <a:r>
              <a:rPr lang="en-US" b="1" dirty="0">
                <a:solidFill>
                  <a:schemeClr val="tx1"/>
                </a:solidFill>
              </a:rPr>
              <a:t> </a:t>
            </a:r>
            <a:r>
              <a:rPr lang="en-US" b="1" dirty="0" err="1">
                <a:solidFill>
                  <a:schemeClr val="tx1"/>
                </a:solidFill>
              </a:rPr>
              <a:t>riippuvuutta</a:t>
            </a:r>
            <a:r>
              <a:rPr lang="en-US" b="1" dirty="0">
                <a:solidFill>
                  <a:schemeClr val="tx1"/>
                </a:solidFill>
              </a:rPr>
              <a:t> </a:t>
            </a:r>
            <a:r>
              <a:rPr lang="en-US" b="1" dirty="0" err="1">
                <a:solidFill>
                  <a:schemeClr val="tx1"/>
                </a:solidFill>
              </a:rPr>
              <a:t>maahantuodusta</a:t>
            </a:r>
            <a:r>
              <a:rPr lang="en-US" b="1" dirty="0">
                <a:solidFill>
                  <a:schemeClr val="tx1"/>
                </a:solidFill>
              </a:rPr>
              <a:t> </a:t>
            </a:r>
            <a:r>
              <a:rPr lang="en-US" b="1" dirty="0" err="1">
                <a:solidFill>
                  <a:schemeClr val="tx1"/>
                </a:solidFill>
              </a:rPr>
              <a:t>valkuaisrehusta</a:t>
            </a:r>
            <a:r>
              <a:rPr lang="en-US" b="1" dirty="0">
                <a:solidFill>
                  <a:schemeClr val="tx1"/>
                </a:solidFill>
              </a:rPr>
              <a:t> (</a:t>
            </a:r>
            <a:r>
              <a:rPr lang="en-US" b="1" dirty="0" err="1">
                <a:solidFill>
                  <a:schemeClr val="tx1"/>
                </a:solidFill>
              </a:rPr>
              <a:t>soijasta</a:t>
            </a:r>
            <a:r>
              <a:rPr lang="en-US" b="1" dirty="0">
                <a:solidFill>
                  <a:schemeClr val="tx1"/>
                </a:solidFill>
              </a:rPr>
              <a:t>)</a:t>
            </a:r>
          </a:p>
          <a:p>
            <a:r>
              <a:rPr lang="fi-FI" b="1" dirty="0">
                <a:solidFill>
                  <a:schemeClr val="tx1"/>
                </a:solidFill>
              </a:rPr>
              <a:t>Kasvinviljelytilojen mahdollisuus sisällyttää rehukasveja viljelykiertoon</a:t>
            </a:r>
            <a:endParaRPr lang="sv-SE" b="1" dirty="0">
              <a:solidFill>
                <a:schemeClr val="tx1"/>
              </a:solidFill>
            </a:endParaRPr>
          </a:p>
          <a:p>
            <a:pPr marL="45720" indent="0">
              <a:buNone/>
            </a:pPr>
            <a:r>
              <a:rPr lang="sv-SE" b="1" dirty="0" err="1"/>
              <a:t>Haitat</a:t>
            </a:r>
            <a:r>
              <a:rPr lang="sv-SE" b="1" dirty="0"/>
              <a:t> :</a:t>
            </a:r>
          </a:p>
          <a:p>
            <a:r>
              <a:rPr lang="sv-SE" b="1" dirty="0" err="1">
                <a:solidFill>
                  <a:schemeClr val="tx1"/>
                </a:solidFill>
              </a:rPr>
              <a:t>Korkeat</a:t>
            </a:r>
            <a:r>
              <a:rPr lang="sv-SE" b="1" dirty="0">
                <a:solidFill>
                  <a:schemeClr val="tx1"/>
                </a:solidFill>
              </a:rPr>
              <a:t> </a:t>
            </a:r>
            <a:r>
              <a:rPr lang="sv-SE" b="1" dirty="0" err="1">
                <a:solidFill>
                  <a:schemeClr val="tx1"/>
                </a:solidFill>
              </a:rPr>
              <a:t>investointikustannukset</a:t>
            </a:r>
            <a:endParaRPr lang="sv-SE" b="1" dirty="0">
              <a:solidFill>
                <a:schemeClr val="tx1"/>
              </a:solidFill>
            </a:endParaRPr>
          </a:p>
          <a:p>
            <a:r>
              <a:rPr lang="sv-SE" b="1" dirty="0" err="1">
                <a:solidFill>
                  <a:schemeClr val="tx1"/>
                </a:solidFill>
              </a:rPr>
              <a:t>Riippuvainen</a:t>
            </a:r>
            <a:r>
              <a:rPr lang="sv-SE" b="1" dirty="0">
                <a:solidFill>
                  <a:schemeClr val="tx1"/>
                </a:solidFill>
              </a:rPr>
              <a:t> </a:t>
            </a:r>
            <a:r>
              <a:rPr lang="sv-SE" b="1" dirty="0" err="1">
                <a:solidFill>
                  <a:schemeClr val="tx1"/>
                </a:solidFill>
              </a:rPr>
              <a:t>korkealaatuisen</a:t>
            </a:r>
            <a:r>
              <a:rPr lang="sv-SE" b="1" dirty="0">
                <a:solidFill>
                  <a:schemeClr val="tx1"/>
                </a:solidFill>
              </a:rPr>
              <a:t> </a:t>
            </a:r>
            <a:r>
              <a:rPr lang="sv-SE" b="1" dirty="0" err="1">
                <a:solidFill>
                  <a:schemeClr val="tx1"/>
                </a:solidFill>
              </a:rPr>
              <a:t>ruohon</a:t>
            </a:r>
            <a:r>
              <a:rPr lang="sv-SE" b="1" dirty="0">
                <a:solidFill>
                  <a:schemeClr val="tx1"/>
                </a:solidFill>
              </a:rPr>
              <a:t> ja </a:t>
            </a:r>
            <a:r>
              <a:rPr lang="sv-SE" b="1" dirty="0" err="1">
                <a:solidFill>
                  <a:schemeClr val="tx1"/>
                </a:solidFill>
              </a:rPr>
              <a:t>apilan</a:t>
            </a:r>
            <a:r>
              <a:rPr lang="sv-SE" b="1" dirty="0">
                <a:solidFill>
                  <a:schemeClr val="tx1"/>
                </a:solidFill>
              </a:rPr>
              <a:t> </a:t>
            </a:r>
            <a:r>
              <a:rPr lang="sv-SE" b="1" dirty="0" err="1">
                <a:solidFill>
                  <a:schemeClr val="tx1"/>
                </a:solidFill>
              </a:rPr>
              <a:t>saatavuudesta</a:t>
            </a:r>
            <a:endParaRPr lang="sv-SE" b="1" dirty="0">
              <a:solidFill>
                <a:schemeClr val="tx1"/>
              </a:solidFill>
            </a:endParaRPr>
          </a:p>
        </p:txBody>
      </p:sp>
    </p:spTree>
    <p:extLst>
      <p:ext uri="{BB962C8B-B14F-4D97-AF65-F5344CB8AC3E}">
        <p14:creationId xmlns:p14="http://schemas.microsoft.com/office/powerpoint/2010/main" val="392322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F5FFAF-D763-817B-9254-17B161738BE9}"/>
              </a:ext>
            </a:extLst>
          </p:cNvPr>
          <p:cNvSpPr>
            <a:spLocks noGrp="1"/>
          </p:cNvSpPr>
          <p:nvPr>
            <p:ph type="title"/>
          </p:nvPr>
        </p:nvSpPr>
        <p:spPr/>
        <p:txBody>
          <a:bodyPr/>
          <a:lstStyle/>
          <a:p>
            <a:r>
              <a:rPr lang="sv-SE" dirty="0" err="1"/>
              <a:t>Pyrolyysi</a:t>
            </a:r>
            <a:r>
              <a:rPr lang="sv-SE" dirty="0"/>
              <a:t> </a:t>
            </a:r>
            <a:r>
              <a:rPr lang="sv-SE" dirty="0" err="1"/>
              <a:t>prosessi</a:t>
            </a:r>
            <a:r>
              <a:rPr lang="sv-SE" dirty="0"/>
              <a:t> ja </a:t>
            </a:r>
            <a:r>
              <a:rPr lang="sv-SE" dirty="0" err="1"/>
              <a:t>tuotteet</a:t>
            </a:r>
            <a:endParaRPr lang="sv-SE" dirty="0"/>
          </a:p>
        </p:txBody>
      </p:sp>
      <p:sp>
        <p:nvSpPr>
          <p:cNvPr id="3" name="Platshållare för text 2">
            <a:extLst>
              <a:ext uri="{FF2B5EF4-FFF2-40B4-BE49-F238E27FC236}">
                <a16:creationId xmlns:a16="http://schemas.microsoft.com/office/drawing/2014/main" id="{F0281985-B7F5-31B7-47E8-A4C4BB68B99C}"/>
              </a:ext>
            </a:extLst>
          </p:cNvPr>
          <p:cNvSpPr>
            <a:spLocks noGrp="1"/>
          </p:cNvSpPr>
          <p:nvPr>
            <p:ph type="body" idx="1"/>
          </p:nvPr>
        </p:nvSpPr>
        <p:spPr/>
        <p:txBody>
          <a:bodyPr/>
          <a:lstStyle/>
          <a:p>
            <a:r>
              <a:rPr lang="sv-SE" dirty="0"/>
              <a:t>Process</a:t>
            </a:r>
          </a:p>
        </p:txBody>
      </p:sp>
      <p:sp>
        <p:nvSpPr>
          <p:cNvPr id="4" name="Platshållare för innehåll 3">
            <a:extLst>
              <a:ext uri="{FF2B5EF4-FFF2-40B4-BE49-F238E27FC236}">
                <a16:creationId xmlns:a16="http://schemas.microsoft.com/office/drawing/2014/main" id="{AE1DEB04-1463-B27E-D425-D188F8A4E664}"/>
              </a:ext>
            </a:extLst>
          </p:cNvPr>
          <p:cNvSpPr>
            <a:spLocks noGrp="1"/>
          </p:cNvSpPr>
          <p:nvPr>
            <p:ph sz="half" idx="2"/>
          </p:nvPr>
        </p:nvSpPr>
        <p:spPr/>
        <p:txBody>
          <a:bodyPr>
            <a:normAutofit fontScale="92500" lnSpcReduction="20000"/>
          </a:bodyPr>
          <a:lstStyle/>
          <a:p>
            <a:pPr marL="45720" indent="0">
              <a:buNone/>
            </a:pPr>
            <a:r>
              <a:rPr lang="sv-SE" b="1" dirty="0">
                <a:solidFill>
                  <a:schemeClr val="tx1"/>
                </a:solidFill>
              </a:rPr>
              <a:t>Biomassan </a:t>
            </a:r>
            <a:r>
              <a:rPr lang="sv-SE" b="1" dirty="0" err="1">
                <a:solidFill>
                  <a:schemeClr val="tx1"/>
                </a:solidFill>
              </a:rPr>
              <a:t>lämmitys</a:t>
            </a:r>
            <a:endParaRPr lang="sv-SE" b="1" dirty="0">
              <a:solidFill>
                <a:schemeClr val="tx1"/>
              </a:solidFill>
            </a:endParaRPr>
          </a:p>
          <a:p>
            <a:r>
              <a:rPr lang="sv-SE" b="1" dirty="0" err="1">
                <a:solidFill>
                  <a:schemeClr val="tx1"/>
                </a:solidFill>
              </a:rPr>
              <a:t>Kuumennetaan</a:t>
            </a:r>
            <a:r>
              <a:rPr lang="sv-SE" b="1" dirty="0">
                <a:solidFill>
                  <a:schemeClr val="tx1"/>
                </a:solidFill>
              </a:rPr>
              <a:t> 500-600°C </a:t>
            </a:r>
            <a:r>
              <a:rPr lang="sv-SE" b="1" dirty="0" err="1">
                <a:solidFill>
                  <a:schemeClr val="tx1"/>
                </a:solidFill>
              </a:rPr>
              <a:t>hapettomassa</a:t>
            </a:r>
            <a:r>
              <a:rPr lang="sv-SE" b="1" dirty="0">
                <a:solidFill>
                  <a:schemeClr val="tx1"/>
                </a:solidFill>
              </a:rPr>
              <a:t> </a:t>
            </a:r>
            <a:r>
              <a:rPr lang="sv-SE" b="1" dirty="0" err="1">
                <a:solidFill>
                  <a:schemeClr val="tx1"/>
                </a:solidFill>
              </a:rPr>
              <a:t>tilassa</a:t>
            </a:r>
            <a:r>
              <a:rPr lang="sv-SE" b="1" dirty="0">
                <a:solidFill>
                  <a:schemeClr val="tx1"/>
                </a:solidFill>
              </a:rPr>
              <a:t> </a:t>
            </a:r>
          </a:p>
          <a:p>
            <a:r>
              <a:rPr lang="sv-SE" b="1" dirty="0">
                <a:solidFill>
                  <a:schemeClr val="tx1"/>
                </a:solidFill>
              </a:rPr>
              <a:t>Massa </a:t>
            </a:r>
            <a:r>
              <a:rPr lang="sv-SE" b="1" dirty="0" err="1">
                <a:solidFill>
                  <a:schemeClr val="tx1"/>
                </a:solidFill>
              </a:rPr>
              <a:t>hajoaa</a:t>
            </a:r>
            <a:r>
              <a:rPr lang="sv-SE" b="1" dirty="0">
                <a:solidFill>
                  <a:schemeClr val="tx1"/>
                </a:solidFill>
              </a:rPr>
              <a:t> </a:t>
            </a:r>
            <a:r>
              <a:rPr lang="sv-SE" b="1" dirty="0" err="1">
                <a:solidFill>
                  <a:schemeClr val="tx1"/>
                </a:solidFill>
              </a:rPr>
              <a:t>palamatta</a:t>
            </a:r>
            <a:r>
              <a:rPr lang="sv-SE" b="1" dirty="0">
                <a:solidFill>
                  <a:schemeClr val="tx1"/>
                </a:solidFill>
              </a:rPr>
              <a:t> (</a:t>
            </a:r>
            <a:r>
              <a:rPr lang="sv-SE" b="1" dirty="0" err="1">
                <a:solidFill>
                  <a:schemeClr val="tx1"/>
                </a:solidFill>
              </a:rPr>
              <a:t>ei</a:t>
            </a:r>
            <a:r>
              <a:rPr lang="sv-SE" b="1" dirty="0">
                <a:solidFill>
                  <a:schemeClr val="tx1"/>
                </a:solidFill>
              </a:rPr>
              <a:t> </a:t>
            </a:r>
            <a:r>
              <a:rPr lang="sv-SE" b="1" dirty="0" err="1">
                <a:solidFill>
                  <a:schemeClr val="tx1"/>
                </a:solidFill>
              </a:rPr>
              <a:t>happea</a:t>
            </a:r>
            <a:r>
              <a:rPr lang="sv-SE" b="1" dirty="0">
                <a:solidFill>
                  <a:schemeClr val="tx1"/>
                </a:solidFill>
              </a:rPr>
              <a:t>)</a:t>
            </a:r>
          </a:p>
          <a:p>
            <a:r>
              <a:rPr lang="sv-SE" b="1" dirty="0" err="1">
                <a:solidFill>
                  <a:schemeClr val="tx1"/>
                </a:solidFill>
              </a:rPr>
              <a:t>Pyrolyysi</a:t>
            </a:r>
            <a:r>
              <a:rPr lang="sv-SE" b="1" dirty="0">
                <a:solidFill>
                  <a:schemeClr val="tx1"/>
                </a:solidFill>
              </a:rPr>
              <a:t> </a:t>
            </a:r>
            <a:r>
              <a:rPr lang="sv-SE" b="1" dirty="0" err="1">
                <a:solidFill>
                  <a:schemeClr val="tx1"/>
                </a:solidFill>
              </a:rPr>
              <a:t>tuottaa</a:t>
            </a:r>
            <a:r>
              <a:rPr lang="sv-SE" b="1" dirty="0">
                <a:solidFill>
                  <a:schemeClr val="tx1"/>
                </a:solidFill>
              </a:rPr>
              <a:t> </a:t>
            </a:r>
            <a:r>
              <a:rPr lang="sv-SE" b="1" dirty="0" err="1">
                <a:solidFill>
                  <a:schemeClr val="tx1"/>
                </a:solidFill>
              </a:rPr>
              <a:t>likaisia</a:t>
            </a:r>
            <a:r>
              <a:rPr lang="sv-SE" b="1" dirty="0">
                <a:solidFill>
                  <a:schemeClr val="tx1"/>
                </a:solidFill>
              </a:rPr>
              <a:t> </a:t>
            </a:r>
            <a:r>
              <a:rPr lang="sv-SE" b="1" dirty="0" err="1">
                <a:solidFill>
                  <a:schemeClr val="tx1"/>
                </a:solidFill>
              </a:rPr>
              <a:t>kaasuja</a:t>
            </a:r>
            <a:r>
              <a:rPr lang="sv-SE" b="1" dirty="0">
                <a:solidFill>
                  <a:schemeClr val="tx1"/>
                </a:solidFill>
              </a:rPr>
              <a:t> ja </a:t>
            </a:r>
            <a:r>
              <a:rPr lang="sv-SE" b="1" dirty="0" err="1">
                <a:solidFill>
                  <a:schemeClr val="tx1"/>
                </a:solidFill>
              </a:rPr>
              <a:t>kiinteää</a:t>
            </a:r>
            <a:r>
              <a:rPr lang="sv-SE" b="1" dirty="0">
                <a:solidFill>
                  <a:schemeClr val="tx1"/>
                </a:solidFill>
              </a:rPr>
              <a:t> </a:t>
            </a:r>
            <a:r>
              <a:rPr lang="sv-SE" b="1" dirty="0" err="1">
                <a:solidFill>
                  <a:schemeClr val="tx1"/>
                </a:solidFill>
              </a:rPr>
              <a:t>että</a:t>
            </a:r>
            <a:r>
              <a:rPr lang="sv-SE" b="1" dirty="0">
                <a:solidFill>
                  <a:schemeClr val="tx1"/>
                </a:solidFill>
              </a:rPr>
              <a:t> </a:t>
            </a:r>
            <a:r>
              <a:rPr lang="sv-SE" b="1" dirty="0" err="1">
                <a:solidFill>
                  <a:schemeClr val="tx1"/>
                </a:solidFill>
              </a:rPr>
              <a:t>nestemäistä</a:t>
            </a:r>
            <a:r>
              <a:rPr lang="sv-SE" b="1" dirty="0">
                <a:solidFill>
                  <a:schemeClr val="tx1"/>
                </a:solidFill>
              </a:rPr>
              <a:t> </a:t>
            </a:r>
            <a:r>
              <a:rPr lang="sv-SE" b="1" dirty="0" err="1">
                <a:solidFill>
                  <a:schemeClr val="tx1"/>
                </a:solidFill>
              </a:rPr>
              <a:t>jäännöstä</a:t>
            </a:r>
            <a:endParaRPr lang="sv-SE" b="1" dirty="0">
              <a:solidFill>
                <a:schemeClr val="tx1"/>
              </a:solidFill>
            </a:endParaRPr>
          </a:p>
          <a:p>
            <a:pPr marL="45720" indent="0">
              <a:buNone/>
            </a:pPr>
            <a:endParaRPr lang="sv-SE" b="1" dirty="0">
              <a:solidFill>
                <a:schemeClr val="tx1"/>
              </a:solidFill>
            </a:endParaRPr>
          </a:p>
          <a:p>
            <a:pPr marL="45720" indent="0">
              <a:buNone/>
            </a:pPr>
            <a:endParaRPr lang="sv-SE" dirty="0"/>
          </a:p>
        </p:txBody>
      </p:sp>
      <p:sp>
        <p:nvSpPr>
          <p:cNvPr id="5" name="Platshållare för text 4">
            <a:extLst>
              <a:ext uri="{FF2B5EF4-FFF2-40B4-BE49-F238E27FC236}">
                <a16:creationId xmlns:a16="http://schemas.microsoft.com/office/drawing/2014/main" id="{B16B64E1-20FC-5CE9-90C9-A10361A95B87}"/>
              </a:ext>
            </a:extLst>
          </p:cNvPr>
          <p:cNvSpPr>
            <a:spLocks noGrp="1"/>
          </p:cNvSpPr>
          <p:nvPr>
            <p:ph type="body" sz="quarter" idx="3"/>
          </p:nvPr>
        </p:nvSpPr>
        <p:spPr/>
        <p:txBody>
          <a:bodyPr/>
          <a:lstStyle/>
          <a:p>
            <a:r>
              <a:rPr lang="sv-SE" dirty="0" err="1"/>
              <a:t>Biohiili</a:t>
            </a:r>
            <a:r>
              <a:rPr lang="sv-SE" dirty="0"/>
              <a:t>	</a:t>
            </a:r>
          </a:p>
        </p:txBody>
      </p:sp>
      <p:sp>
        <p:nvSpPr>
          <p:cNvPr id="6" name="Platshållare för innehåll 5">
            <a:extLst>
              <a:ext uri="{FF2B5EF4-FFF2-40B4-BE49-F238E27FC236}">
                <a16:creationId xmlns:a16="http://schemas.microsoft.com/office/drawing/2014/main" id="{9069C70C-714C-0EC0-DEDA-E92116C77BCB}"/>
              </a:ext>
            </a:extLst>
          </p:cNvPr>
          <p:cNvSpPr>
            <a:spLocks noGrp="1"/>
          </p:cNvSpPr>
          <p:nvPr>
            <p:ph sz="quarter" idx="4"/>
          </p:nvPr>
        </p:nvSpPr>
        <p:spPr>
          <a:xfrm>
            <a:off x="6269173" y="2719321"/>
            <a:ext cx="4754880" cy="3808087"/>
          </a:xfrm>
        </p:spPr>
        <p:txBody>
          <a:bodyPr>
            <a:normAutofit fontScale="92500" lnSpcReduction="20000"/>
          </a:bodyPr>
          <a:lstStyle/>
          <a:p>
            <a:r>
              <a:rPr lang="sv-SE" b="1" dirty="0" err="1">
                <a:solidFill>
                  <a:schemeClr val="tx1"/>
                </a:solidFill>
              </a:rPr>
              <a:t>Hiilen</a:t>
            </a:r>
            <a:r>
              <a:rPr lang="sv-SE" b="1" dirty="0">
                <a:solidFill>
                  <a:schemeClr val="tx1"/>
                </a:solidFill>
              </a:rPr>
              <a:t> </a:t>
            </a:r>
            <a:r>
              <a:rPr lang="sv-SE" b="1" dirty="0" err="1">
                <a:solidFill>
                  <a:schemeClr val="tx1"/>
                </a:solidFill>
              </a:rPr>
              <a:t>sidonta</a:t>
            </a:r>
            <a:endParaRPr lang="sv-SE" b="1" dirty="0">
              <a:solidFill>
                <a:schemeClr val="tx1"/>
              </a:solidFill>
            </a:endParaRPr>
          </a:p>
          <a:p>
            <a:r>
              <a:rPr lang="sv-SE" b="1" dirty="0" err="1">
                <a:solidFill>
                  <a:schemeClr val="tx1"/>
                </a:solidFill>
              </a:rPr>
              <a:t>Maanparanne</a:t>
            </a:r>
            <a:endParaRPr lang="sv-SE" b="1" dirty="0">
              <a:solidFill>
                <a:schemeClr val="tx1"/>
              </a:solidFill>
            </a:endParaRPr>
          </a:p>
          <a:p>
            <a:r>
              <a:rPr lang="sv-SE" b="1" dirty="0" err="1">
                <a:solidFill>
                  <a:schemeClr val="tx1"/>
                </a:solidFill>
              </a:rPr>
              <a:t>Energian</a:t>
            </a:r>
            <a:r>
              <a:rPr lang="sv-SE" b="1" dirty="0">
                <a:solidFill>
                  <a:schemeClr val="tx1"/>
                </a:solidFill>
              </a:rPr>
              <a:t> </a:t>
            </a:r>
            <a:r>
              <a:rPr lang="sv-SE" b="1" dirty="0" err="1">
                <a:solidFill>
                  <a:schemeClr val="tx1"/>
                </a:solidFill>
              </a:rPr>
              <a:t>tuotto</a:t>
            </a:r>
            <a:endParaRPr lang="sv-SE" b="1" dirty="0">
              <a:solidFill>
                <a:schemeClr val="tx1"/>
              </a:solidFill>
            </a:endParaRPr>
          </a:p>
          <a:p>
            <a:pPr marL="45720" indent="0">
              <a:buNone/>
            </a:pPr>
            <a:r>
              <a:rPr lang="sv-SE" sz="2400" b="1" dirty="0" err="1"/>
              <a:t>Biokaasu</a:t>
            </a:r>
            <a:r>
              <a:rPr lang="sv-SE" sz="2400" b="1" dirty="0"/>
              <a:t> ja </a:t>
            </a:r>
            <a:r>
              <a:rPr lang="sv-SE" sz="2400" b="1" dirty="0" err="1"/>
              <a:t>bioöljy</a:t>
            </a:r>
            <a:endParaRPr lang="sv-SE" sz="2400" b="1" dirty="0"/>
          </a:p>
          <a:p>
            <a:r>
              <a:rPr lang="en-US" b="1" dirty="0" err="1">
                <a:solidFill>
                  <a:schemeClr val="tx1"/>
                </a:solidFill>
              </a:rPr>
              <a:t>Lämmitys</a:t>
            </a:r>
            <a:endParaRPr lang="en-US" b="1" dirty="0">
              <a:solidFill>
                <a:schemeClr val="tx1"/>
              </a:solidFill>
            </a:endParaRPr>
          </a:p>
          <a:p>
            <a:r>
              <a:rPr lang="en-US" b="1" dirty="0" err="1">
                <a:solidFill>
                  <a:schemeClr val="tx1"/>
                </a:solidFill>
              </a:rPr>
              <a:t>Energiantuotto</a:t>
            </a:r>
            <a:endParaRPr lang="en-US" b="1" dirty="0">
              <a:solidFill>
                <a:schemeClr val="tx1"/>
              </a:solidFill>
            </a:endParaRPr>
          </a:p>
          <a:p>
            <a:r>
              <a:rPr lang="en-US" b="1" dirty="0" err="1">
                <a:solidFill>
                  <a:schemeClr val="tx1"/>
                </a:solidFill>
              </a:rPr>
              <a:t>Polttoaine</a:t>
            </a:r>
            <a:endParaRPr lang="en-US" b="1" dirty="0">
              <a:solidFill>
                <a:schemeClr val="tx1"/>
              </a:solidFill>
            </a:endParaRPr>
          </a:p>
          <a:p>
            <a:pPr marL="45720" indent="0">
              <a:buNone/>
            </a:pPr>
            <a:r>
              <a:rPr lang="en-US" sz="2400" b="1" dirty="0" err="1"/>
              <a:t>Synteesikaasu</a:t>
            </a:r>
            <a:endParaRPr lang="en-US" sz="2400" b="1" dirty="0"/>
          </a:p>
          <a:p>
            <a:r>
              <a:rPr lang="en-US" b="1" dirty="0">
                <a:solidFill>
                  <a:schemeClr val="tx1"/>
                </a:solidFill>
              </a:rPr>
              <a:t>Sama </a:t>
            </a:r>
            <a:r>
              <a:rPr lang="en-US" b="1" dirty="0" err="1">
                <a:solidFill>
                  <a:schemeClr val="tx1"/>
                </a:solidFill>
              </a:rPr>
              <a:t>kuin</a:t>
            </a:r>
            <a:r>
              <a:rPr lang="en-US" b="1" dirty="0">
                <a:solidFill>
                  <a:schemeClr val="tx1"/>
                </a:solidFill>
              </a:rPr>
              <a:t> </a:t>
            </a:r>
            <a:r>
              <a:rPr lang="en-US" b="1" dirty="0" err="1">
                <a:solidFill>
                  <a:schemeClr val="tx1"/>
                </a:solidFill>
              </a:rPr>
              <a:t>yllä</a:t>
            </a:r>
            <a:r>
              <a:rPr lang="en-US" b="1" dirty="0">
                <a:solidFill>
                  <a:schemeClr val="tx1"/>
                </a:solidFill>
              </a:rPr>
              <a:t> </a:t>
            </a:r>
            <a:r>
              <a:rPr lang="en-US" b="1" dirty="0" err="1">
                <a:solidFill>
                  <a:schemeClr val="tx1"/>
                </a:solidFill>
              </a:rPr>
              <a:t>olevat</a:t>
            </a:r>
            <a:r>
              <a:rPr lang="en-US" b="1" dirty="0">
                <a:solidFill>
                  <a:schemeClr val="tx1"/>
                </a:solidFill>
              </a:rPr>
              <a:t>, </a:t>
            </a:r>
            <a:r>
              <a:rPr lang="en-US" b="1" dirty="0" err="1">
                <a:solidFill>
                  <a:schemeClr val="tx1"/>
                </a:solidFill>
              </a:rPr>
              <a:t>mutta</a:t>
            </a:r>
            <a:r>
              <a:rPr lang="en-US" b="1" dirty="0">
                <a:solidFill>
                  <a:schemeClr val="tx1"/>
                </a:solidFill>
              </a:rPr>
              <a:t> </a:t>
            </a:r>
            <a:r>
              <a:rPr lang="en-US" b="1" dirty="0" err="1">
                <a:solidFill>
                  <a:schemeClr val="tx1"/>
                </a:solidFill>
              </a:rPr>
              <a:t>myös</a:t>
            </a:r>
            <a:r>
              <a:rPr lang="en-US" b="1" dirty="0">
                <a:solidFill>
                  <a:schemeClr val="tx1"/>
                </a:solidFill>
              </a:rPr>
              <a:t> </a:t>
            </a:r>
            <a:r>
              <a:rPr lang="en-US" b="1" dirty="0" err="1">
                <a:solidFill>
                  <a:schemeClr val="tx1"/>
                </a:solidFill>
              </a:rPr>
              <a:t>kemianteollisuuden</a:t>
            </a:r>
            <a:r>
              <a:rPr lang="en-US" b="1" dirty="0">
                <a:solidFill>
                  <a:schemeClr val="tx1"/>
                </a:solidFill>
              </a:rPr>
              <a:t> </a:t>
            </a:r>
            <a:r>
              <a:rPr lang="en-US" b="1" dirty="0" err="1">
                <a:solidFill>
                  <a:schemeClr val="tx1"/>
                </a:solidFill>
              </a:rPr>
              <a:t>raaka-aine</a:t>
            </a:r>
            <a:endParaRPr lang="en-US" b="1" dirty="0">
              <a:solidFill>
                <a:schemeClr val="tx1"/>
              </a:solidFill>
            </a:endParaRPr>
          </a:p>
          <a:p>
            <a:pPr marL="45720" indent="0">
              <a:buNone/>
            </a:pPr>
            <a:endParaRPr lang="en-US" sz="2400" b="1" dirty="0"/>
          </a:p>
          <a:p>
            <a:endParaRPr lang="sv-SE" sz="2400" b="1" dirty="0"/>
          </a:p>
        </p:txBody>
      </p:sp>
    </p:spTree>
    <p:extLst>
      <p:ext uri="{BB962C8B-B14F-4D97-AF65-F5344CB8AC3E}">
        <p14:creationId xmlns:p14="http://schemas.microsoft.com/office/powerpoint/2010/main" val="238182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C7537D-4A94-A9F6-CB2A-37E9A9DA5502}"/>
              </a:ext>
            </a:extLst>
          </p:cNvPr>
          <p:cNvSpPr>
            <a:spLocks noGrp="1"/>
          </p:cNvSpPr>
          <p:nvPr>
            <p:ph type="title"/>
          </p:nvPr>
        </p:nvSpPr>
        <p:spPr/>
        <p:txBody>
          <a:bodyPr/>
          <a:lstStyle/>
          <a:p>
            <a:r>
              <a:rPr lang="sv-SE" dirty="0" err="1"/>
              <a:t>Oppimistavoitteet</a:t>
            </a:r>
            <a:endParaRPr lang="sv-SE" dirty="0"/>
          </a:p>
        </p:txBody>
      </p:sp>
      <p:graphicFrame>
        <p:nvGraphicFramePr>
          <p:cNvPr id="4" name="Platshållare för innehåll 3">
            <a:extLst>
              <a:ext uri="{FF2B5EF4-FFF2-40B4-BE49-F238E27FC236}">
                <a16:creationId xmlns:a16="http://schemas.microsoft.com/office/drawing/2014/main" id="{6A983A50-AF2D-4AF1-F15B-274D5CF6F013}"/>
              </a:ext>
            </a:extLst>
          </p:cNvPr>
          <p:cNvGraphicFramePr>
            <a:graphicFrameLocks noGrp="1"/>
          </p:cNvGraphicFramePr>
          <p:nvPr>
            <p:ph idx="1"/>
            <p:extLst>
              <p:ext uri="{D42A27DB-BD31-4B8C-83A1-F6EECF244321}">
                <p14:modId xmlns:p14="http://schemas.microsoft.com/office/powerpoint/2010/main" val="3806269014"/>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7322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E109D-4C47-E76E-C453-F0E5DDC21490}"/>
              </a:ext>
            </a:extLst>
          </p:cNvPr>
          <p:cNvSpPr>
            <a:spLocks noGrp="1"/>
          </p:cNvSpPr>
          <p:nvPr>
            <p:ph type="title"/>
          </p:nvPr>
        </p:nvSpPr>
        <p:spPr>
          <a:xfrm>
            <a:off x="1145649" y="281354"/>
            <a:ext cx="9872871" cy="2180492"/>
          </a:xfrm>
        </p:spPr>
        <p:txBody>
          <a:bodyPr>
            <a:normAutofit/>
          </a:bodyPr>
          <a:lstStyle/>
          <a:p>
            <a:r>
              <a:rPr lang="fi-FI" dirty="0"/>
              <a:t>Kestävät strategiat siirtymiseksi biopohjaisempaan talouteen</a:t>
            </a:r>
            <a:br>
              <a:rPr lang="sv-SE" dirty="0"/>
            </a:br>
            <a:endParaRPr lang="sv-SE" dirty="0"/>
          </a:p>
        </p:txBody>
      </p:sp>
      <p:sp>
        <p:nvSpPr>
          <p:cNvPr id="3" name="Platshållare för innehåll 2">
            <a:extLst>
              <a:ext uri="{FF2B5EF4-FFF2-40B4-BE49-F238E27FC236}">
                <a16:creationId xmlns:a16="http://schemas.microsoft.com/office/drawing/2014/main" id="{FCC95FD6-5ACA-34E7-63DE-DC709E0F8D10}"/>
              </a:ext>
            </a:extLst>
          </p:cNvPr>
          <p:cNvSpPr>
            <a:spLocks noGrp="1"/>
          </p:cNvSpPr>
          <p:nvPr>
            <p:ph idx="1"/>
          </p:nvPr>
        </p:nvSpPr>
        <p:spPr>
          <a:xfrm>
            <a:off x="1145649" y="2099603"/>
            <a:ext cx="9872871" cy="4038600"/>
          </a:xfrm>
        </p:spPr>
        <p:txBody>
          <a:bodyPr/>
          <a:lstStyle/>
          <a:p>
            <a:r>
              <a:rPr lang="fi-FI" b="1" dirty="0">
                <a:solidFill>
                  <a:schemeClr val="tx1"/>
                </a:solidFill>
              </a:rPr>
              <a:t>Suuri tiedon tarve - laaja koulutustoiminta</a:t>
            </a:r>
          </a:p>
          <a:p>
            <a:r>
              <a:rPr lang="fi-FI" b="1" dirty="0">
                <a:solidFill>
                  <a:schemeClr val="tx1"/>
                </a:solidFill>
              </a:rPr>
              <a:t>Kulutuksen yleinen vähentäminen - kestävän tulevaisuuden puolesta</a:t>
            </a:r>
          </a:p>
          <a:p>
            <a:r>
              <a:rPr lang="fi-FI" b="1" dirty="0">
                <a:solidFill>
                  <a:schemeClr val="tx1"/>
                </a:solidFill>
              </a:rPr>
              <a:t>Uusiutuvien luonnonvarojen käyttö - luonnonvarat ehtyvät hitaammin kuin ne uusiutuvat.</a:t>
            </a:r>
          </a:p>
          <a:p>
            <a:r>
              <a:rPr lang="fi-FI" b="1" dirty="0">
                <a:solidFill>
                  <a:schemeClr val="tx1"/>
                </a:solidFill>
              </a:rPr>
              <a:t>Materiaalivirtojen tehokkuus - erityisesti hiilen osalta.</a:t>
            </a:r>
          </a:p>
          <a:p>
            <a:r>
              <a:rPr lang="en-US" b="1" dirty="0" err="1">
                <a:solidFill>
                  <a:schemeClr val="tx1"/>
                </a:solidFill>
              </a:rPr>
              <a:t>Tuotantojätteen</a:t>
            </a:r>
            <a:r>
              <a:rPr lang="en-US" b="1" dirty="0">
                <a:solidFill>
                  <a:schemeClr val="tx1"/>
                </a:solidFill>
              </a:rPr>
              <a:t> </a:t>
            </a:r>
            <a:r>
              <a:rPr lang="en-US" b="1" dirty="0" err="1">
                <a:solidFill>
                  <a:schemeClr val="tx1"/>
                </a:solidFill>
              </a:rPr>
              <a:t>optimaalinen</a:t>
            </a:r>
            <a:r>
              <a:rPr lang="en-US" b="1" dirty="0">
                <a:solidFill>
                  <a:schemeClr val="tx1"/>
                </a:solidFill>
              </a:rPr>
              <a:t>/</a:t>
            </a:r>
            <a:r>
              <a:rPr lang="en-US" b="1" dirty="0" err="1">
                <a:solidFill>
                  <a:schemeClr val="tx1"/>
                </a:solidFill>
              </a:rPr>
              <a:t>tehokkaampi</a:t>
            </a:r>
            <a:r>
              <a:rPr lang="en-US" b="1" dirty="0">
                <a:solidFill>
                  <a:schemeClr val="tx1"/>
                </a:solidFill>
              </a:rPr>
              <a:t> </a:t>
            </a:r>
            <a:r>
              <a:rPr lang="en-US" b="1" dirty="0" err="1">
                <a:solidFill>
                  <a:schemeClr val="tx1"/>
                </a:solidFill>
              </a:rPr>
              <a:t>hyödyntäminen</a:t>
            </a:r>
            <a:endParaRPr lang="en-US" b="1" dirty="0">
              <a:solidFill>
                <a:schemeClr val="tx1"/>
              </a:solidFill>
            </a:endParaRPr>
          </a:p>
          <a:p>
            <a:r>
              <a:rPr lang="en-US" b="1" dirty="0" err="1">
                <a:solidFill>
                  <a:schemeClr val="tx1"/>
                </a:solidFill>
              </a:rPr>
              <a:t>Hajoavien</a:t>
            </a:r>
            <a:r>
              <a:rPr lang="en-US" b="1" dirty="0">
                <a:solidFill>
                  <a:schemeClr val="tx1"/>
                </a:solidFill>
              </a:rPr>
              <a:t> </a:t>
            </a:r>
            <a:r>
              <a:rPr lang="en-US" b="1" dirty="0" err="1">
                <a:solidFill>
                  <a:schemeClr val="tx1"/>
                </a:solidFill>
              </a:rPr>
              <a:t>tuotteiden</a:t>
            </a:r>
            <a:r>
              <a:rPr lang="en-US" b="1" dirty="0">
                <a:solidFill>
                  <a:schemeClr val="tx1"/>
                </a:solidFill>
              </a:rPr>
              <a:t> </a:t>
            </a:r>
            <a:r>
              <a:rPr lang="en-US" b="1" dirty="0" err="1">
                <a:solidFill>
                  <a:schemeClr val="tx1"/>
                </a:solidFill>
              </a:rPr>
              <a:t>käyttäminen</a:t>
            </a:r>
            <a:endParaRPr lang="en-US" b="1" dirty="0">
              <a:solidFill>
                <a:schemeClr val="tx1"/>
              </a:solidFill>
            </a:endParaRPr>
          </a:p>
          <a:p>
            <a:r>
              <a:rPr lang="en-US" b="1" dirty="0" err="1">
                <a:solidFill>
                  <a:schemeClr val="tx1"/>
                </a:solidFill>
              </a:rPr>
              <a:t>Otetaan</a:t>
            </a:r>
            <a:r>
              <a:rPr lang="en-US" b="1" dirty="0">
                <a:solidFill>
                  <a:schemeClr val="tx1"/>
                </a:solidFill>
              </a:rPr>
              <a:t> </a:t>
            </a:r>
            <a:r>
              <a:rPr lang="en-US" b="1" dirty="0" err="1">
                <a:solidFill>
                  <a:schemeClr val="tx1"/>
                </a:solidFill>
              </a:rPr>
              <a:t>käyttöön</a:t>
            </a:r>
            <a:r>
              <a:rPr lang="en-US" b="1" dirty="0">
                <a:solidFill>
                  <a:schemeClr val="tx1"/>
                </a:solidFill>
              </a:rPr>
              <a:t> </a:t>
            </a:r>
            <a:r>
              <a:rPr lang="en-US" b="1" dirty="0" err="1">
                <a:solidFill>
                  <a:schemeClr val="tx1"/>
                </a:solidFill>
              </a:rPr>
              <a:t>tehokkaat</a:t>
            </a:r>
            <a:r>
              <a:rPr lang="en-US" b="1" dirty="0">
                <a:solidFill>
                  <a:schemeClr val="tx1"/>
                </a:solidFill>
              </a:rPr>
              <a:t> </a:t>
            </a:r>
            <a:r>
              <a:rPr lang="en-US" b="1" dirty="0" err="1">
                <a:solidFill>
                  <a:schemeClr val="tx1"/>
                </a:solidFill>
              </a:rPr>
              <a:t>keräysjärjestelmät</a:t>
            </a:r>
            <a:endParaRPr lang="sv-SE" b="1" dirty="0">
              <a:solidFill>
                <a:schemeClr val="tx1"/>
              </a:solidFill>
            </a:endParaRPr>
          </a:p>
        </p:txBody>
      </p:sp>
    </p:spTree>
    <p:extLst>
      <p:ext uri="{BB962C8B-B14F-4D97-AF65-F5344CB8AC3E}">
        <p14:creationId xmlns:p14="http://schemas.microsoft.com/office/powerpoint/2010/main" val="2968993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77CEED-1CAA-C465-1DBC-D4B62E8BCEBE}"/>
              </a:ext>
            </a:extLst>
          </p:cNvPr>
          <p:cNvSpPr>
            <a:spLocks noGrp="1"/>
          </p:cNvSpPr>
          <p:nvPr>
            <p:ph type="title"/>
          </p:nvPr>
        </p:nvSpPr>
        <p:spPr/>
        <p:txBody>
          <a:bodyPr/>
          <a:lstStyle/>
          <a:p>
            <a:r>
              <a:rPr lang="sv-SE" dirty="0" err="1"/>
              <a:t>Pariisin</a:t>
            </a:r>
            <a:r>
              <a:rPr lang="sv-SE" dirty="0"/>
              <a:t> </a:t>
            </a:r>
            <a:r>
              <a:rPr lang="sv-SE" dirty="0" err="1"/>
              <a:t>ilmastosopimus</a:t>
            </a:r>
            <a:endParaRPr lang="sv-SE" dirty="0"/>
          </a:p>
        </p:txBody>
      </p:sp>
      <p:sp>
        <p:nvSpPr>
          <p:cNvPr id="3" name="Platshållare för innehåll 2">
            <a:extLst>
              <a:ext uri="{FF2B5EF4-FFF2-40B4-BE49-F238E27FC236}">
                <a16:creationId xmlns:a16="http://schemas.microsoft.com/office/drawing/2014/main" id="{F7D69FB3-5D2B-B088-9142-4B8B27978B36}"/>
              </a:ext>
            </a:extLst>
          </p:cNvPr>
          <p:cNvSpPr>
            <a:spLocks noGrp="1"/>
          </p:cNvSpPr>
          <p:nvPr>
            <p:ph idx="1"/>
          </p:nvPr>
        </p:nvSpPr>
        <p:spPr/>
        <p:txBody>
          <a:bodyPr>
            <a:normAutofit/>
          </a:bodyPr>
          <a:lstStyle/>
          <a:p>
            <a:pPr marL="45720" indent="0">
              <a:buNone/>
            </a:pPr>
            <a:r>
              <a:rPr lang="fi-FI" sz="2800" b="1" dirty="0">
                <a:solidFill>
                  <a:schemeClr val="tx1"/>
                </a:solidFill>
              </a:rPr>
              <a:t>Sopimus ilmastonmuutoksen torjumiseksi. Sen tavoitteena on rajoittaa maapallon lämpötilan nousu selvästi alle 2 °C:een esiteollisesta tasosta. Jokainen allekirjoittajamaa työskentelee sovittujen tavoitteiden saavuttamiseksi. Esimerkiksi Ruotsi sitoutuu muuttumaan hiilineutraaliksi (nettopäästöt nolla) vuoteen 2045 mennessä. Suomi on yksi Euroopan kunnianhimoisimmista maista, joka haluaa saavuttaa ilmastoneutraaliuden vuoteen 2035 mennessä. (Suomen ulkoasiainministeriö). Lähes koko maailma pyrkii saavuttamaan ilmastoneutraaliuden vuoteen 2050 mennessä.</a:t>
            </a:r>
            <a:endParaRPr lang="en-US" sz="2800" b="1" dirty="0">
              <a:solidFill>
                <a:schemeClr val="tx1"/>
              </a:solidFill>
            </a:endParaRPr>
          </a:p>
        </p:txBody>
      </p:sp>
    </p:spTree>
    <p:extLst>
      <p:ext uri="{BB962C8B-B14F-4D97-AF65-F5344CB8AC3E}">
        <p14:creationId xmlns:p14="http://schemas.microsoft.com/office/powerpoint/2010/main" val="424573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12" name="Rectangle 11">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cxnSp>
        <p:nvCxnSpPr>
          <p:cNvPr id="14" name="Straight Connector 13">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B0513689-D00A-4D15-B8A3-AA50EC4B2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4" name="Rubrik 3">
            <a:extLst>
              <a:ext uri="{FF2B5EF4-FFF2-40B4-BE49-F238E27FC236}">
                <a16:creationId xmlns:a16="http://schemas.microsoft.com/office/drawing/2014/main" id="{527118B7-6A1A-3614-EA78-498587B0DF29}"/>
              </a:ext>
            </a:extLst>
          </p:cNvPr>
          <p:cNvSpPr>
            <a:spLocks noGrp="1"/>
          </p:cNvSpPr>
          <p:nvPr>
            <p:ph type="title"/>
          </p:nvPr>
        </p:nvSpPr>
        <p:spPr>
          <a:xfrm>
            <a:off x="1775900" y="637563"/>
            <a:ext cx="8640201" cy="3070370"/>
          </a:xfrm>
        </p:spPr>
        <p:txBody>
          <a:bodyPr vert="horz" lIns="91440" tIns="45720" rIns="91440" bIns="45720" rtlCol="0" anchor="b">
            <a:normAutofit/>
          </a:bodyPr>
          <a:lstStyle/>
          <a:p>
            <a:pPr algn="ctr">
              <a:lnSpc>
                <a:spcPct val="85000"/>
              </a:lnSpc>
            </a:pPr>
            <a:r>
              <a:rPr lang="en-US" sz="4000" b="1" cap="all" dirty="0">
                <a:solidFill>
                  <a:schemeClr val="tx1"/>
                </a:solidFill>
              </a:rPr>
              <a:t>“</a:t>
            </a:r>
            <a:r>
              <a:rPr lang="fi-FI" sz="4000" b="1" cap="all" dirty="0">
                <a:solidFill>
                  <a:schemeClr val="tx1"/>
                </a:solidFill>
              </a:rPr>
              <a:t>Kuinka ihanaa onkaan, että kenenkään ei tarvitse odottaa hetkeäkään ennen kuin alkaa parantaa maailmaa!</a:t>
            </a:r>
            <a:r>
              <a:rPr lang="en-US" sz="4000" b="1" cap="all" dirty="0">
                <a:solidFill>
                  <a:schemeClr val="tx1"/>
                </a:solidFill>
              </a:rPr>
              <a:t>”</a:t>
            </a:r>
            <a:br>
              <a:rPr lang="en-US" sz="4000" b="1" cap="all" dirty="0">
                <a:solidFill>
                  <a:schemeClr val="tx1"/>
                </a:solidFill>
              </a:rPr>
            </a:br>
            <a:br>
              <a:rPr lang="en-US" sz="4000" b="1" cap="all" dirty="0">
                <a:solidFill>
                  <a:schemeClr val="tx1"/>
                </a:solidFill>
              </a:rPr>
            </a:br>
            <a:r>
              <a:rPr lang="en-US" sz="2700" b="1" cap="all" dirty="0">
                <a:solidFill>
                  <a:schemeClr val="tx1"/>
                </a:solidFill>
              </a:rPr>
              <a:t>~ </a:t>
            </a:r>
            <a:r>
              <a:rPr lang="en-US" sz="2700" b="1" cap="all" dirty="0" err="1">
                <a:solidFill>
                  <a:schemeClr val="tx1"/>
                </a:solidFill>
              </a:rPr>
              <a:t>anne</a:t>
            </a:r>
            <a:r>
              <a:rPr lang="en-US" sz="2700" b="1" cap="all" dirty="0">
                <a:solidFill>
                  <a:schemeClr val="tx1"/>
                </a:solidFill>
              </a:rPr>
              <a:t> Frank</a:t>
            </a:r>
          </a:p>
        </p:txBody>
      </p:sp>
      <p:pic>
        <p:nvPicPr>
          <p:cNvPr id="2" name="Picture 1" descr="A close-up of a flag&#10;&#10;AI-generated content may be incorrect.">
            <a:extLst>
              <a:ext uri="{FF2B5EF4-FFF2-40B4-BE49-F238E27FC236}">
                <a16:creationId xmlns:a16="http://schemas.microsoft.com/office/drawing/2014/main" id="{A6335380-DA95-2A8A-FD35-4C427F4F0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0674" y="5252702"/>
            <a:ext cx="2703064" cy="1143263"/>
          </a:xfrm>
          <a:prstGeom prst="rect">
            <a:avLst/>
          </a:prstGeom>
          <a:ln>
            <a:solidFill>
              <a:schemeClr val="tx1"/>
            </a:solidFill>
          </a:ln>
        </p:spPr>
      </p:pic>
    </p:spTree>
    <p:extLst>
      <p:ext uri="{BB962C8B-B14F-4D97-AF65-F5344CB8AC3E}">
        <p14:creationId xmlns:p14="http://schemas.microsoft.com/office/powerpoint/2010/main" val="383950056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C1BC7AF-F45F-1288-77E1-DAF2105B088C}"/>
              </a:ext>
            </a:extLst>
          </p:cNvPr>
          <p:cNvSpPr>
            <a:spLocks noGrp="1"/>
          </p:cNvSpPr>
          <p:nvPr>
            <p:ph type="title"/>
          </p:nvPr>
        </p:nvSpPr>
        <p:spPr/>
        <p:txBody>
          <a:bodyPr/>
          <a:lstStyle/>
          <a:p>
            <a:r>
              <a:rPr lang="en-US" b="0" i="0" dirty="0" err="1">
                <a:effectLst/>
                <a:latin typeface="Google Sans"/>
              </a:rPr>
              <a:t>Biotalouden</a:t>
            </a:r>
            <a:r>
              <a:rPr lang="en-US" b="0" i="0" dirty="0">
                <a:effectLst/>
                <a:latin typeface="Google Sans"/>
              </a:rPr>
              <a:t> </a:t>
            </a:r>
            <a:r>
              <a:rPr lang="en-US" b="0" i="0" dirty="0" err="1">
                <a:effectLst/>
                <a:latin typeface="Google Sans"/>
              </a:rPr>
              <a:t>määritelmä</a:t>
            </a:r>
            <a:r>
              <a:rPr lang="sv-SE" b="0" i="0" dirty="0">
                <a:effectLst/>
                <a:latin typeface="Google Sans"/>
              </a:rPr>
              <a:t>:</a:t>
            </a:r>
            <a:endParaRPr lang="sv-SE" dirty="0"/>
          </a:p>
        </p:txBody>
      </p:sp>
      <p:sp>
        <p:nvSpPr>
          <p:cNvPr id="6" name="Platshållare för innehåll 5">
            <a:extLst>
              <a:ext uri="{FF2B5EF4-FFF2-40B4-BE49-F238E27FC236}">
                <a16:creationId xmlns:a16="http://schemas.microsoft.com/office/drawing/2014/main" id="{CCB162A4-C0CE-6F90-7305-B1A1BFBAE6CA}"/>
              </a:ext>
            </a:extLst>
          </p:cNvPr>
          <p:cNvSpPr>
            <a:spLocks noGrp="1"/>
          </p:cNvSpPr>
          <p:nvPr>
            <p:ph idx="1"/>
          </p:nvPr>
        </p:nvSpPr>
        <p:spPr/>
        <p:txBody>
          <a:bodyPr>
            <a:normAutofit/>
          </a:bodyPr>
          <a:lstStyle/>
          <a:p>
            <a:pPr marL="571500" indent="-571500"/>
            <a:r>
              <a:rPr lang="en-US" sz="4400" dirty="0" err="1">
                <a:solidFill>
                  <a:schemeClr val="tx1"/>
                </a:solidFill>
              </a:rPr>
              <a:t>Biotalous</a:t>
            </a:r>
            <a:r>
              <a:rPr lang="en-US" sz="4400" dirty="0">
                <a:solidFill>
                  <a:schemeClr val="tx1"/>
                </a:solidFill>
              </a:rPr>
              <a:t> on </a:t>
            </a:r>
            <a:r>
              <a:rPr lang="en-US" sz="4400" dirty="0" err="1">
                <a:solidFill>
                  <a:schemeClr val="tx1"/>
                </a:solidFill>
              </a:rPr>
              <a:t>talousmalli</a:t>
            </a:r>
            <a:r>
              <a:rPr lang="en-US" sz="4400" dirty="0">
                <a:solidFill>
                  <a:schemeClr val="tx1"/>
                </a:solidFill>
              </a:rPr>
              <a:t>, </a:t>
            </a:r>
            <a:r>
              <a:rPr lang="en-US" sz="4400" dirty="0" err="1">
                <a:solidFill>
                  <a:schemeClr val="tx1"/>
                </a:solidFill>
              </a:rPr>
              <a:t>jossa</a:t>
            </a:r>
            <a:r>
              <a:rPr lang="en-US" sz="4400" dirty="0">
                <a:solidFill>
                  <a:schemeClr val="tx1"/>
                </a:solidFill>
              </a:rPr>
              <a:t> </a:t>
            </a:r>
            <a:r>
              <a:rPr lang="en-US" sz="4400" dirty="0" err="1">
                <a:solidFill>
                  <a:schemeClr val="tx1"/>
                </a:solidFill>
              </a:rPr>
              <a:t>materiaalit</a:t>
            </a:r>
            <a:r>
              <a:rPr lang="en-US" sz="4400" dirty="0">
                <a:solidFill>
                  <a:schemeClr val="tx1"/>
                </a:solidFill>
              </a:rPr>
              <a:t>, </a:t>
            </a:r>
            <a:r>
              <a:rPr lang="en-US" sz="4400" dirty="0" err="1">
                <a:solidFill>
                  <a:schemeClr val="tx1"/>
                </a:solidFill>
              </a:rPr>
              <a:t>kemikaalit</a:t>
            </a:r>
            <a:r>
              <a:rPr lang="en-US" sz="4400" dirty="0">
                <a:solidFill>
                  <a:schemeClr val="tx1"/>
                </a:solidFill>
              </a:rPr>
              <a:t> ja </a:t>
            </a:r>
            <a:r>
              <a:rPr lang="en-US" sz="4400" dirty="0" err="1">
                <a:solidFill>
                  <a:schemeClr val="tx1"/>
                </a:solidFill>
              </a:rPr>
              <a:t>energia</a:t>
            </a:r>
            <a:r>
              <a:rPr lang="en-US" sz="4400" dirty="0">
                <a:solidFill>
                  <a:schemeClr val="tx1"/>
                </a:solidFill>
              </a:rPr>
              <a:t> </a:t>
            </a:r>
            <a:r>
              <a:rPr lang="en-US" sz="4400" dirty="0" err="1">
                <a:solidFill>
                  <a:schemeClr val="tx1"/>
                </a:solidFill>
              </a:rPr>
              <a:t>saadaan</a:t>
            </a:r>
            <a:r>
              <a:rPr lang="en-US" sz="4400" dirty="0">
                <a:solidFill>
                  <a:schemeClr val="tx1"/>
                </a:solidFill>
              </a:rPr>
              <a:t> </a:t>
            </a:r>
            <a:r>
              <a:rPr lang="en-US" sz="4400" dirty="0" err="1">
                <a:solidFill>
                  <a:schemeClr val="tx1"/>
                </a:solidFill>
              </a:rPr>
              <a:t>uusiutuvista</a:t>
            </a:r>
            <a:r>
              <a:rPr lang="en-US" sz="4400" dirty="0">
                <a:solidFill>
                  <a:schemeClr val="tx1"/>
                </a:solidFill>
              </a:rPr>
              <a:t> </a:t>
            </a:r>
            <a:r>
              <a:rPr lang="en-US" sz="4400" dirty="0" err="1">
                <a:solidFill>
                  <a:schemeClr val="tx1"/>
                </a:solidFill>
              </a:rPr>
              <a:t>biopohjaisista</a:t>
            </a:r>
            <a:r>
              <a:rPr lang="en-US" sz="4400" dirty="0">
                <a:solidFill>
                  <a:schemeClr val="tx1"/>
                </a:solidFill>
              </a:rPr>
              <a:t> </a:t>
            </a:r>
            <a:r>
              <a:rPr lang="en-US" sz="4400" dirty="0" err="1">
                <a:solidFill>
                  <a:schemeClr val="tx1"/>
                </a:solidFill>
              </a:rPr>
              <a:t>raaka-aineista</a:t>
            </a:r>
            <a:r>
              <a:rPr lang="en-US" sz="4400" dirty="0">
                <a:solidFill>
                  <a:schemeClr val="tx1"/>
                </a:solidFill>
              </a:rPr>
              <a:t>.</a:t>
            </a:r>
            <a:endParaRPr lang="sv-SE" dirty="0"/>
          </a:p>
          <a:p>
            <a:pPr marL="0" indent="0">
              <a:buNone/>
            </a:pPr>
            <a:endParaRPr lang="en-US" dirty="0"/>
          </a:p>
        </p:txBody>
      </p:sp>
    </p:spTree>
    <p:extLst>
      <p:ext uri="{BB962C8B-B14F-4D97-AF65-F5344CB8AC3E}">
        <p14:creationId xmlns:p14="http://schemas.microsoft.com/office/powerpoint/2010/main" val="357917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79A225-3F5F-EC59-D754-B000ED8F3655}"/>
              </a:ext>
            </a:extLst>
          </p:cNvPr>
          <p:cNvSpPr>
            <a:spLocks noGrp="1"/>
          </p:cNvSpPr>
          <p:nvPr>
            <p:ph type="title"/>
          </p:nvPr>
        </p:nvSpPr>
        <p:spPr>
          <a:xfrm>
            <a:off x="1183340" y="609600"/>
            <a:ext cx="9835179" cy="1356360"/>
          </a:xfrm>
        </p:spPr>
        <p:txBody>
          <a:bodyPr>
            <a:normAutofit fontScale="90000"/>
          </a:bodyPr>
          <a:lstStyle/>
          <a:p>
            <a:br>
              <a:rPr lang="sv-SE" b="0" i="0" dirty="0">
                <a:solidFill>
                  <a:srgbClr val="040C28"/>
                </a:solidFill>
                <a:effectLst/>
                <a:latin typeface="Google Sans"/>
              </a:rPr>
            </a:br>
            <a:br>
              <a:rPr lang="sv-SE" b="0" i="0" dirty="0">
                <a:solidFill>
                  <a:srgbClr val="040C28"/>
                </a:solidFill>
                <a:effectLst/>
                <a:latin typeface="Google Sans"/>
              </a:rPr>
            </a:br>
            <a:r>
              <a:rPr lang="en-US" b="0" i="0" dirty="0" err="1">
                <a:effectLst/>
                <a:latin typeface="Google Sans"/>
              </a:rPr>
              <a:t>Lineaarisen</a:t>
            </a:r>
            <a:r>
              <a:rPr lang="en-US" b="0" i="0" dirty="0">
                <a:effectLst/>
                <a:latin typeface="Google Sans"/>
              </a:rPr>
              <a:t> </a:t>
            </a:r>
            <a:r>
              <a:rPr lang="en-US" b="0" i="0" dirty="0" err="1">
                <a:effectLst/>
                <a:latin typeface="Google Sans"/>
              </a:rPr>
              <a:t>talouden</a:t>
            </a:r>
            <a:r>
              <a:rPr lang="en-US" b="0" i="0" dirty="0">
                <a:effectLst/>
                <a:latin typeface="Google Sans"/>
              </a:rPr>
              <a:t> </a:t>
            </a:r>
            <a:r>
              <a:rPr lang="en-US" b="0" i="0" dirty="0" err="1">
                <a:effectLst/>
                <a:latin typeface="Google Sans"/>
              </a:rPr>
              <a:t>määritelmä</a:t>
            </a:r>
            <a:r>
              <a:rPr lang="sv-SE" b="0" i="0" dirty="0">
                <a:solidFill>
                  <a:srgbClr val="040C28"/>
                </a:solidFill>
                <a:effectLst/>
                <a:latin typeface="Google Sans"/>
              </a:rPr>
              <a:t>:</a:t>
            </a:r>
            <a:br>
              <a:rPr lang="sv-SE" b="0" i="0" dirty="0">
                <a:solidFill>
                  <a:srgbClr val="040C28"/>
                </a:solidFill>
                <a:effectLst/>
                <a:latin typeface="Google Sans"/>
              </a:rPr>
            </a:br>
            <a:br>
              <a:rPr lang="sv-SE" b="0" i="0" dirty="0">
                <a:solidFill>
                  <a:srgbClr val="040C28"/>
                </a:solidFill>
                <a:effectLst/>
                <a:latin typeface="Google Sans"/>
              </a:rPr>
            </a:br>
            <a:endParaRPr lang="sv-SE" dirty="0"/>
          </a:p>
        </p:txBody>
      </p:sp>
      <p:sp>
        <p:nvSpPr>
          <p:cNvPr id="4" name="Platshållare för innehåll 3">
            <a:extLst>
              <a:ext uri="{FF2B5EF4-FFF2-40B4-BE49-F238E27FC236}">
                <a16:creationId xmlns:a16="http://schemas.microsoft.com/office/drawing/2014/main" id="{25761C45-D966-93B0-DB79-3B99B863F8BE}"/>
              </a:ext>
            </a:extLst>
          </p:cNvPr>
          <p:cNvSpPr>
            <a:spLocks noGrp="1"/>
          </p:cNvSpPr>
          <p:nvPr>
            <p:ph idx="1"/>
          </p:nvPr>
        </p:nvSpPr>
        <p:spPr/>
        <p:txBody>
          <a:bodyPr/>
          <a:lstStyle/>
          <a:p>
            <a:r>
              <a:rPr lang="fi-FI" sz="4400" dirty="0">
                <a:solidFill>
                  <a:schemeClr val="tx1"/>
                </a:solidFill>
              </a:rPr>
              <a:t>Lineaarinen talous on talousmalli, jossa luonnonvaroista tuotteet valmistetaan, kulutetaan ja lopulta heitetään pois.</a:t>
            </a:r>
            <a:endParaRPr lang="sv-SE" sz="4400" dirty="0">
              <a:solidFill>
                <a:schemeClr val="tx1"/>
              </a:solidFill>
            </a:endParaRPr>
          </a:p>
          <a:p>
            <a:pPr marL="0" indent="0">
              <a:buNone/>
            </a:pPr>
            <a:endParaRPr lang="sv-SE" sz="4400" dirty="0">
              <a:solidFill>
                <a:schemeClr val="tx1"/>
              </a:solidFill>
            </a:endParaRPr>
          </a:p>
          <a:p>
            <a:pPr marL="0" indent="0">
              <a:buNone/>
            </a:pPr>
            <a:endParaRPr lang="sv-SE" dirty="0"/>
          </a:p>
        </p:txBody>
      </p:sp>
      <p:sp>
        <p:nvSpPr>
          <p:cNvPr id="21" name="Pil: höger 20">
            <a:extLst>
              <a:ext uri="{FF2B5EF4-FFF2-40B4-BE49-F238E27FC236}">
                <a16:creationId xmlns:a16="http://schemas.microsoft.com/office/drawing/2014/main" id="{666D315B-2344-B9D9-2AB5-13D61D2AC640}"/>
              </a:ext>
            </a:extLst>
          </p:cNvPr>
          <p:cNvSpPr/>
          <p:nvPr/>
        </p:nvSpPr>
        <p:spPr>
          <a:xfrm>
            <a:off x="967053" y="4732481"/>
            <a:ext cx="2696853" cy="1141681"/>
          </a:xfrm>
          <a:prstGeom prst="rightArrow">
            <a:avLst/>
          </a:prstGeo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err="1">
                <a:ln w="0"/>
                <a:solidFill>
                  <a:schemeClr val="tx1"/>
                </a:solidFill>
                <a:effectLst>
                  <a:outerShdw blurRad="38100" dist="25400" dir="5400000" algn="ctr" rotWithShape="0">
                    <a:srgbClr val="6E747A">
                      <a:alpha val="43000"/>
                    </a:srgbClr>
                  </a:outerShdw>
                </a:effectLst>
              </a:rPr>
              <a:t>Valmistus</a:t>
            </a:r>
            <a:endParaRPr lang="sv-SE" dirty="0">
              <a:ln w="0"/>
              <a:solidFill>
                <a:schemeClr val="tx1"/>
              </a:solidFill>
              <a:effectLst>
                <a:outerShdw blurRad="38100" dist="25400" dir="5400000" algn="ctr" rotWithShape="0">
                  <a:srgbClr val="6E747A">
                    <a:alpha val="43000"/>
                  </a:srgbClr>
                </a:outerShdw>
              </a:effectLst>
            </a:endParaRPr>
          </a:p>
        </p:txBody>
      </p:sp>
      <p:pic>
        <p:nvPicPr>
          <p:cNvPr id="22" name="Bildobjekt 21">
            <a:extLst>
              <a:ext uri="{FF2B5EF4-FFF2-40B4-BE49-F238E27FC236}">
                <a16:creationId xmlns:a16="http://schemas.microsoft.com/office/drawing/2014/main" id="{2E26D134-4742-BCA8-8D69-B967891F186D}"/>
              </a:ext>
            </a:extLst>
          </p:cNvPr>
          <p:cNvPicPr>
            <a:picLocks noChangeAspect="1"/>
          </p:cNvPicPr>
          <p:nvPr/>
        </p:nvPicPr>
        <p:blipFill>
          <a:blip r:embed="rId3"/>
          <a:stretch>
            <a:fillRect/>
          </a:stretch>
        </p:blipFill>
        <p:spPr>
          <a:xfrm>
            <a:off x="4080839" y="4587446"/>
            <a:ext cx="2857842" cy="1431753"/>
          </a:xfrm>
          <a:prstGeom prst="rect">
            <a:avLst/>
          </a:prstGeom>
        </p:spPr>
      </p:pic>
      <p:pic>
        <p:nvPicPr>
          <p:cNvPr id="23" name="Bildobjekt 22">
            <a:extLst>
              <a:ext uri="{FF2B5EF4-FFF2-40B4-BE49-F238E27FC236}">
                <a16:creationId xmlns:a16="http://schemas.microsoft.com/office/drawing/2014/main" id="{31A0C636-3A8D-597C-9F7B-19D338D97790}"/>
              </a:ext>
            </a:extLst>
          </p:cNvPr>
          <p:cNvPicPr>
            <a:picLocks noChangeAspect="1"/>
          </p:cNvPicPr>
          <p:nvPr/>
        </p:nvPicPr>
        <p:blipFill>
          <a:blip r:embed="rId3"/>
          <a:stretch>
            <a:fillRect/>
          </a:stretch>
        </p:blipFill>
        <p:spPr>
          <a:xfrm>
            <a:off x="7228888" y="4509341"/>
            <a:ext cx="2810246" cy="1587962"/>
          </a:xfrm>
          <a:prstGeom prst="rect">
            <a:avLst/>
          </a:prstGeom>
        </p:spPr>
      </p:pic>
      <p:sp>
        <p:nvSpPr>
          <p:cNvPr id="28" name="textruta 27">
            <a:extLst>
              <a:ext uri="{FF2B5EF4-FFF2-40B4-BE49-F238E27FC236}">
                <a16:creationId xmlns:a16="http://schemas.microsoft.com/office/drawing/2014/main" id="{36A17A44-1F40-C966-1751-ABD5815BFAC2}"/>
              </a:ext>
            </a:extLst>
          </p:cNvPr>
          <p:cNvSpPr txBox="1"/>
          <p:nvPr/>
        </p:nvSpPr>
        <p:spPr>
          <a:xfrm flipH="1">
            <a:off x="7572354" y="5118656"/>
            <a:ext cx="2304166" cy="369332"/>
          </a:xfrm>
          <a:prstGeom prst="rect">
            <a:avLst/>
          </a:prstGeom>
          <a:noFill/>
        </p:spPr>
        <p:txBody>
          <a:bodyPr wrap="square" rtlCol="0">
            <a:spAutoFit/>
          </a:bodyPr>
          <a:lstStyle/>
          <a:p>
            <a:r>
              <a:rPr lang="sv-SE" dirty="0" err="1"/>
              <a:t>Jätteeksi</a:t>
            </a:r>
            <a:endParaRPr lang="sv-SE" dirty="0"/>
          </a:p>
        </p:txBody>
      </p:sp>
      <p:sp>
        <p:nvSpPr>
          <p:cNvPr id="29" name="textruta 28">
            <a:extLst>
              <a:ext uri="{FF2B5EF4-FFF2-40B4-BE49-F238E27FC236}">
                <a16:creationId xmlns:a16="http://schemas.microsoft.com/office/drawing/2014/main" id="{E574EC6F-CBEC-2BD5-BB61-300F8C2DE9F7}"/>
              </a:ext>
            </a:extLst>
          </p:cNvPr>
          <p:cNvSpPr txBox="1"/>
          <p:nvPr/>
        </p:nvSpPr>
        <p:spPr>
          <a:xfrm>
            <a:off x="4692248" y="5118656"/>
            <a:ext cx="1387187" cy="369332"/>
          </a:xfrm>
          <a:prstGeom prst="rect">
            <a:avLst/>
          </a:prstGeom>
          <a:noFill/>
        </p:spPr>
        <p:txBody>
          <a:bodyPr wrap="square" rtlCol="0">
            <a:spAutoFit/>
          </a:bodyPr>
          <a:lstStyle/>
          <a:p>
            <a:r>
              <a:rPr lang="sv-SE" dirty="0" err="1"/>
              <a:t>Kulutus</a:t>
            </a:r>
            <a:endParaRPr lang="sv-SE" dirty="0"/>
          </a:p>
        </p:txBody>
      </p:sp>
    </p:spTree>
    <p:extLst>
      <p:ext uri="{BB962C8B-B14F-4D97-AF65-F5344CB8AC3E}">
        <p14:creationId xmlns:p14="http://schemas.microsoft.com/office/powerpoint/2010/main" val="306639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5C27A9-176D-595E-A077-D000B7C64D22}"/>
              </a:ext>
            </a:extLst>
          </p:cNvPr>
          <p:cNvSpPr>
            <a:spLocks noGrp="1"/>
          </p:cNvSpPr>
          <p:nvPr>
            <p:ph type="title"/>
          </p:nvPr>
        </p:nvSpPr>
        <p:spPr/>
        <p:txBody>
          <a:bodyPr>
            <a:normAutofit/>
          </a:bodyPr>
          <a:lstStyle/>
          <a:p>
            <a:pPr marL="228600" marR="0" lvl="0" indent="-228600" defTabSz="914400" rtl="0" eaLnBrk="1" fontAlgn="auto" latinLnBrk="0" hangingPunct="1">
              <a:lnSpc>
                <a:spcPct val="90000"/>
              </a:lnSpc>
              <a:spcBef>
                <a:spcPts val="1000"/>
              </a:spcBef>
              <a:spcAft>
                <a:spcPts val="0"/>
              </a:spcAft>
              <a:tabLst/>
              <a:defRPr/>
            </a:pPr>
            <a:r>
              <a:rPr lang="en-US" dirty="0" err="1"/>
              <a:t>Kiertotalouden</a:t>
            </a:r>
            <a:r>
              <a:rPr lang="en-US" dirty="0"/>
              <a:t> </a:t>
            </a:r>
            <a:r>
              <a:rPr lang="en-US" dirty="0" err="1"/>
              <a:t>määritelmä</a:t>
            </a:r>
            <a:r>
              <a:rPr lang="en-US" dirty="0"/>
              <a:t>:</a:t>
            </a:r>
            <a:endParaRPr lang="sv-SE" dirty="0">
              <a:solidFill>
                <a:schemeClr val="tx1"/>
              </a:solidFill>
            </a:endParaRPr>
          </a:p>
        </p:txBody>
      </p:sp>
      <p:sp>
        <p:nvSpPr>
          <p:cNvPr id="3" name="Platshållare för innehåll 2">
            <a:extLst>
              <a:ext uri="{FF2B5EF4-FFF2-40B4-BE49-F238E27FC236}">
                <a16:creationId xmlns:a16="http://schemas.microsoft.com/office/drawing/2014/main" id="{24DD014D-C26C-2FB4-E454-EDED70FAC737}"/>
              </a:ext>
            </a:extLst>
          </p:cNvPr>
          <p:cNvSpPr>
            <a:spLocks noGrp="1"/>
          </p:cNvSpPr>
          <p:nvPr>
            <p:ph idx="1"/>
          </p:nvPr>
        </p:nvSpPr>
        <p:spPr>
          <a:xfrm>
            <a:off x="822960" y="1364567"/>
            <a:ext cx="10515600" cy="5258852"/>
          </a:xfrm>
        </p:spPr>
        <p:txBody>
          <a:bodyPr/>
          <a:lstStyle/>
          <a:p>
            <a:endParaRPr lang="sv-SE" sz="2500" dirty="0">
              <a:solidFill>
                <a:prstClr val="black"/>
              </a:solidFill>
              <a:latin typeface="Calibri" panose="020F0502020204030204"/>
              <a:ea typeface="+mj-ea"/>
              <a:cs typeface="+mj-cs"/>
            </a:endParaRPr>
          </a:p>
          <a:p>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Kiertotaloudessa</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tuotteet</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eivät</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päädy</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jätteeksi</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vaan</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ne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kierrätetään</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ja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käytetään</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uudestaan</a:t>
            </a:r>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 </a:t>
            </a:r>
            <a:r>
              <a:rPr kumimoji="0" lang="en-US" sz="3600" b="0" i="0" u="none" strike="noStrike" kern="1200" cap="none" spc="0" normalizeH="0" baseline="0" noProof="0" dirty="0" err="1">
                <a:ln>
                  <a:noFill/>
                </a:ln>
                <a:solidFill>
                  <a:prstClr val="black"/>
                </a:solidFill>
                <a:effectLst/>
                <a:uLnTx/>
                <a:uFillTx/>
                <a:latin typeface="Calibri" panose="020F0502020204030204"/>
                <a:ea typeface="+mj-ea"/>
                <a:cs typeface="+mj-cs"/>
              </a:rPr>
              <a:t>raaka-aineena</a:t>
            </a:r>
            <a:br>
              <a:rPr kumimoji="0" lang="sv-SE" sz="3600" b="0" i="0" u="none" strike="noStrike" kern="1200" cap="none" spc="0" normalizeH="0" baseline="0" noProof="0" dirty="0">
                <a:ln>
                  <a:noFill/>
                </a:ln>
                <a:solidFill>
                  <a:prstClr val="black"/>
                </a:solidFill>
                <a:effectLst/>
                <a:uLnTx/>
                <a:uFillTx/>
                <a:latin typeface="Calibri" panose="020F0502020204030204"/>
                <a:ea typeface="+mj-ea"/>
                <a:cs typeface="+mj-cs"/>
              </a:rPr>
            </a:br>
            <a:endParaRPr lang="sv-SE" sz="3600" dirty="0"/>
          </a:p>
        </p:txBody>
      </p:sp>
      <p:pic>
        <p:nvPicPr>
          <p:cNvPr id="19" name="Bildobjekt 18">
            <a:extLst>
              <a:ext uri="{FF2B5EF4-FFF2-40B4-BE49-F238E27FC236}">
                <a16:creationId xmlns:a16="http://schemas.microsoft.com/office/drawing/2014/main" id="{74F0F358-ABB1-B83E-DB6A-622510D19615}"/>
              </a:ext>
            </a:extLst>
          </p:cNvPr>
          <p:cNvPicPr>
            <a:picLocks noChangeAspect="1"/>
          </p:cNvPicPr>
          <p:nvPr/>
        </p:nvPicPr>
        <p:blipFill>
          <a:blip r:embed="rId3"/>
          <a:stretch>
            <a:fillRect/>
          </a:stretch>
        </p:blipFill>
        <p:spPr>
          <a:xfrm>
            <a:off x="3977322" y="2958353"/>
            <a:ext cx="4554897" cy="3534522"/>
          </a:xfrm>
          <a:prstGeom prst="rect">
            <a:avLst/>
          </a:prstGeom>
        </p:spPr>
      </p:pic>
      <p:sp>
        <p:nvSpPr>
          <p:cNvPr id="20" name="textruta 19">
            <a:extLst>
              <a:ext uri="{FF2B5EF4-FFF2-40B4-BE49-F238E27FC236}">
                <a16:creationId xmlns:a16="http://schemas.microsoft.com/office/drawing/2014/main" id="{574FE749-23A6-A458-0B20-A77A08BB10DC}"/>
              </a:ext>
            </a:extLst>
          </p:cNvPr>
          <p:cNvSpPr txBox="1"/>
          <p:nvPr/>
        </p:nvSpPr>
        <p:spPr>
          <a:xfrm flipH="1">
            <a:off x="5184153" y="3198628"/>
            <a:ext cx="1736600" cy="369332"/>
          </a:xfrm>
          <a:prstGeom prst="rect">
            <a:avLst/>
          </a:prstGeom>
          <a:noFill/>
        </p:spPr>
        <p:txBody>
          <a:bodyPr wrap="square" rtlCol="0">
            <a:spAutoFit/>
          </a:bodyPr>
          <a:lstStyle/>
          <a:p>
            <a:r>
              <a:rPr lang="sv-SE" dirty="0" err="1"/>
              <a:t>Valmistus</a:t>
            </a:r>
            <a:endParaRPr lang="sv-SE" dirty="0"/>
          </a:p>
        </p:txBody>
      </p:sp>
      <p:sp>
        <p:nvSpPr>
          <p:cNvPr id="21" name="textruta 20">
            <a:extLst>
              <a:ext uri="{FF2B5EF4-FFF2-40B4-BE49-F238E27FC236}">
                <a16:creationId xmlns:a16="http://schemas.microsoft.com/office/drawing/2014/main" id="{20C9A7C2-46F6-8358-6D3E-7E2DCF09EB0B}"/>
              </a:ext>
            </a:extLst>
          </p:cNvPr>
          <p:cNvSpPr txBox="1"/>
          <p:nvPr/>
        </p:nvSpPr>
        <p:spPr>
          <a:xfrm>
            <a:off x="6092552" y="5170267"/>
            <a:ext cx="1326776" cy="646331"/>
          </a:xfrm>
          <a:prstGeom prst="rect">
            <a:avLst/>
          </a:prstGeom>
          <a:noFill/>
        </p:spPr>
        <p:txBody>
          <a:bodyPr wrap="square" rtlCol="0">
            <a:spAutoFit/>
          </a:bodyPr>
          <a:lstStyle/>
          <a:p>
            <a:r>
              <a:rPr lang="sv-SE" dirty="0" err="1"/>
              <a:t>Kulutus</a:t>
            </a:r>
            <a:r>
              <a:rPr lang="sv-SE" dirty="0"/>
              <a:t> / </a:t>
            </a:r>
            <a:r>
              <a:rPr lang="sv-SE" dirty="0" err="1"/>
              <a:t>käyttö</a:t>
            </a:r>
            <a:endParaRPr lang="sv-SE" dirty="0"/>
          </a:p>
        </p:txBody>
      </p:sp>
      <p:sp>
        <p:nvSpPr>
          <p:cNvPr id="22" name="textruta 21">
            <a:extLst>
              <a:ext uri="{FF2B5EF4-FFF2-40B4-BE49-F238E27FC236}">
                <a16:creationId xmlns:a16="http://schemas.microsoft.com/office/drawing/2014/main" id="{4880F516-93EA-7959-F8F0-DEA3FFA46BFD}"/>
              </a:ext>
            </a:extLst>
          </p:cNvPr>
          <p:cNvSpPr txBox="1"/>
          <p:nvPr/>
        </p:nvSpPr>
        <p:spPr>
          <a:xfrm>
            <a:off x="3977322" y="4540948"/>
            <a:ext cx="1326776" cy="369332"/>
          </a:xfrm>
          <a:prstGeom prst="rect">
            <a:avLst/>
          </a:prstGeom>
          <a:noFill/>
        </p:spPr>
        <p:txBody>
          <a:bodyPr wrap="square" rtlCol="0">
            <a:spAutoFit/>
          </a:bodyPr>
          <a:lstStyle/>
          <a:p>
            <a:r>
              <a:rPr lang="sv-SE" dirty="0" err="1"/>
              <a:t>Kierrätys</a:t>
            </a:r>
            <a:endParaRPr lang="sv-SE" dirty="0"/>
          </a:p>
        </p:txBody>
      </p:sp>
    </p:spTree>
    <p:extLst>
      <p:ext uri="{BB962C8B-B14F-4D97-AF65-F5344CB8AC3E}">
        <p14:creationId xmlns:p14="http://schemas.microsoft.com/office/powerpoint/2010/main" val="348515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6577109-A1AB-5326-375C-1E1E2EE39380}"/>
              </a:ext>
            </a:extLst>
          </p:cNvPr>
          <p:cNvPicPr>
            <a:picLocks noChangeAspect="1"/>
          </p:cNvPicPr>
          <p:nvPr/>
        </p:nvPicPr>
        <p:blipFill>
          <a:blip r:embed="rId3"/>
          <a:stretch>
            <a:fillRect/>
          </a:stretch>
        </p:blipFill>
        <p:spPr>
          <a:xfrm>
            <a:off x="2088043" y="294335"/>
            <a:ext cx="7813682" cy="6056538"/>
          </a:xfrm>
          <a:prstGeom prst="rect">
            <a:avLst/>
          </a:prstGeom>
        </p:spPr>
      </p:pic>
    </p:spTree>
    <p:extLst>
      <p:ext uri="{BB962C8B-B14F-4D97-AF65-F5344CB8AC3E}">
        <p14:creationId xmlns:p14="http://schemas.microsoft.com/office/powerpoint/2010/main" val="89246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1046F09A-4303-D1A7-9895-B9960DD7E14F}"/>
              </a:ext>
            </a:extLst>
          </p:cNvPr>
          <p:cNvSpPr>
            <a:spLocks noGrp="1"/>
          </p:cNvSpPr>
          <p:nvPr>
            <p:ph type="title"/>
          </p:nvPr>
        </p:nvSpPr>
        <p:spPr/>
        <p:txBody>
          <a:bodyPr/>
          <a:lstStyle/>
          <a:p>
            <a:r>
              <a:rPr lang="sv-SE" dirty="0"/>
              <a:t>”</a:t>
            </a:r>
            <a:r>
              <a:rPr lang="en-US" dirty="0" err="1"/>
              <a:t>Biotalouden</a:t>
            </a:r>
            <a:r>
              <a:rPr lang="en-US" dirty="0"/>
              <a:t> </a:t>
            </a:r>
            <a:r>
              <a:rPr lang="en-US" dirty="0" err="1"/>
              <a:t>määritelmän</a:t>
            </a:r>
            <a:r>
              <a:rPr lang="en-US" dirty="0"/>
              <a:t> </a:t>
            </a:r>
            <a:r>
              <a:rPr lang="en-US" dirty="0" err="1"/>
              <a:t>yhteenveto</a:t>
            </a:r>
            <a:r>
              <a:rPr lang="en-US" dirty="0"/>
              <a:t>"</a:t>
            </a:r>
            <a:endParaRPr lang="sv-SE" dirty="0"/>
          </a:p>
        </p:txBody>
      </p:sp>
      <p:sp>
        <p:nvSpPr>
          <p:cNvPr id="6" name="Platshållare för innehåll 5">
            <a:extLst>
              <a:ext uri="{FF2B5EF4-FFF2-40B4-BE49-F238E27FC236}">
                <a16:creationId xmlns:a16="http://schemas.microsoft.com/office/drawing/2014/main" id="{EB756AF7-7060-F288-67B5-A846C50D616E}"/>
              </a:ext>
            </a:extLst>
          </p:cNvPr>
          <p:cNvSpPr>
            <a:spLocks noGrp="1"/>
          </p:cNvSpPr>
          <p:nvPr>
            <p:ph idx="1"/>
          </p:nvPr>
        </p:nvSpPr>
        <p:spPr/>
        <p:txBody>
          <a:bodyPr/>
          <a:lstStyle/>
          <a:p>
            <a:pPr>
              <a:lnSpc>
                <a:spcPct val="107000"/>
              </a:lnSpc>
              <a:spcAft>
                <a:spcPts val="800"/>
              </a:spcAft>
            </a:pP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https://www.youtube.com/watch?v=hx-jZmE-2_U</a:t>
            </a:r>
            <a:endPar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261264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10">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 name="Rubrik 1">
            <a:extLst>
              <a:ext uri="{FF2B5EF4-FFF2-40B4-BE49-F238E27FC236}">
                <a16:creationId xmlns:a16="http://schemas.microsoft.com/office/drawing/2014/main" id="{D8EA7EB8-CE20-9FC7-8B67-52E8AEDA365A}"/>
              </a:ext>
            </a:extLst>
          </p:cNvPr>
          <p:cNvSpPr>
            <a:spLocks noGrp="1"/>
          </p:cNvSpPr>
          <p:nvPr>
            <p:ph type="title"/>
          </p:nvPr>
        </p:nvSpPr>
        <p:spPr>
          <a:xfrm>
            <a:off x="1143000" y="609600"/>
            <a:ext cx="9875520" cy="1356360"/>
          </a:xfrm>
        </p:spPr>
        <p:txBody>
          <a:bodyPr vert="horz" lIns="91440" tIns="45720" rIns="91440" bIns="45720" rtlCol="0" anchor="ctr">
            <a:normAutofit/>
          </a:bodyPr>
          <a:lstStyle/>
          <a:p>
            <a:r>
              <a:rPr lang="en-US" dirty="0" err="1"/>
              <a:t>Miksi</a:t>
            </a:r>
            <a:r>
              <a:rPr lang="en-US" dirty="0"/>
              <a:t> </a:t>
            </a:r>
            <a:r>
              <a:rPr lang="en-US" dirty="0" err="1"/>
              <a:t>biokiertotaloutta</a:t>
            </a:r>
            <a:r>
              <a:rPr lang="en-US" dirty="0"/>
              <a:t>?</a:t>
            </a:r>
            <a:br>
              <a:rPr lang="en-US" dirty="0"/>
            </a:br>
            <a:r>
              <a:rPr lang="en-US" dirty="0"/>
              <a:t>(</a:t>
            </a:r>
            <a:r>
              <a:rPr lang="en-US" dirty="0" err="1"/>
              <a:t>Koulutehtävä</a:t>
            </a:r>
            <a:r>
              <a:rPr lang="en-US" dirty="0"/>
              <a:t>)</a:t>
            </a:r>
          </a:p>
        </p:txBody>
      </p:sp>
      <p:pic>
        <p:nvPicPr>
          <p:cNvPr id="6" name="Platshållare för innehåll 5" descr="Gruppkreativitet kontur">
            <a:extLst>
              <a:ext uri="{FF2B5EF4-FFF2-40B4-BE49-F238E27FC236}">
                <a16:creationId xmlns:a16="http://schemas.microsoft.com/office/drawing/2014/main" id="{D2CF8CF2-B172-56E4-7EF7-B3658200CBE5}"/>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6621" y="2093789"/>
            <a:ext cx="2896569" cy="2896569"/>
          </a:xfrm>
          <a:prstGeom prst="rect">
            <a:avLst/>
          </a:prstGeom>
        </p:spPr>
      </p:pic>
      <p:sp>
        <p:nvSpPr>
          <p:cNvPr id="12" name="Platshållare för innehåll 2">
            <a:extLst>
              <a:ext uri="{FF2B5EF4-FFF2-40B4-BE49-F238E27FC236}">
                <a16:creationId xmlns:a16="http://schemas.microsoft.com/office/drawing/2014/main" id="{51C119F1-5682-E50D-9784-75DD2C388F6D}"/>
              </a:ext>
            </a:extLst>
          </p:cNvPr>
          <p:cNvSpPr>
            <a:spLocks noGrp="1"/>
          </p:cNvSpPr>
          <p:nvPr>
            <p:ph sz="half" idx="1"/>
          </p:nvPr>
        </p:nvSpPr>
        <p:spPr>
          <a:xfrm>
            <a:off x="4490977" y="2057400"/>
            <a:ext cx="6524894" cy="4038600"/>
          </a:xfrm>
        </p:spPr>
        <p:txBody>
          <a:bodyPr vert="horz" lIns="91440" tIns="45720" rIns="91440" bIns="45720" rtlCol="0">
            <a:normAutofit/>
          </a:bodyPr>
          <a:lstStyle/>
          <a:p>
            <a:r>
              <a:rPr lang="en-US" dirty="0" err="1">
                <a:solidFill>
                  <a:schemeClr val="tx1"/>
                </a:solidFill>
              </a:rPr>
              <a:t>Keskustelua</a:t>
            </a:r>
            <a:r>
              <a:rPr lang="en-US" dirty="0">
                <a:solidFill>
                  <a:schemeClr val="tx1"/>
                </a:solidFill>
              </a:rPr>
              <a:t> </a:t>
            </a:r>
            <a:r>
              <a:rPr lang="en-US" dirty="0" err="1">
                <a:solidFill>
                  <a:schemeClr val="tx1"/>
                </a:solidFill>
              </a:rPr>
              <a:t>pienissä</a:t>
            </a:r>
            <a:r>
              <a:rPr lang="en-US" dirty="0">
                <a:solidFill>
                  <a:schemeClr val="tx1"/>
                </a:solidFill>
              </a:rPr>
              <a:t> </a:t>
            </a:r>
            <a:r>
              <a:rPr lang="en-US" dirty="0" err="1">
                <a:solidFill>
                  <a:schemeClr val="tx1"/>
                </a:solidFill>
              </a:rPr>
              <a:t>ryhmissä</a:t>
            </a:r>
            <a:endParaRPr lang="en-US" dirty="0">
              <a:solidFill>
                <a:schemeClr val="tx1"/>
              </a:solidFill>
            </a:endParaRPr>
          </a:p>
          <a:p>
            <a:pPr marL="0" indent="0">
              <a:buNone/>
            </a:pPr>
            <a:r>
              <a:rPr lang="en-US" dirty="0">
                <a:solidFill>
                  <a:schemeClr val="tx1"/>
                </a:solidFill>
              </a:rPr>
              <a:t>	- </a:t>
            </a:r>
            <a:r>
              <a:rPr lang="en-US" dirty="0" err="1">
                <a:solidFill>
                  <a:schemeClr val="tx1"/>
                </a:solidFill>
              </a:rPr>
              <a:t>Esimerkkejä</a:t>
            </a:r>
            <a:r>
              <a:rPr lang="en-US" dirty="0">
                <a:solidFill>
                  <a:schemeClr val="tx1"/>
                </a:solidFill>
              </a:rPr>
              <a:t> </a:t>
            </a:r>
            <a:r>
              <a:rPr lang="en-US" dirty="0" err="1">
                <a:solidFill>
                  <a:schemeClr val="tx1"/>
                </a:solidFill>
              </a:rPr>
              <a:t>kiertojärjestelmistä</a:t>
            </a:r>
            <a:endParaRPr lang="en-US" dirty="0">
              <a:solidFill>
                <a:schemeClr val="tx1"/>
              </a:solidFill>
            </a:endParaRPr>
          </a:p>
          <a:p>
            <a:pPr marL="0" indent="0">
              <a:buNone/>
            </a:pPr>
            <a:r>
              <a:rPr lang="en-US" dirty="0">
                <a:solidFill>
                  <a:schemeClr val="tx1"/>
                </a:solidFill>
              </a:rPr>
              <a:t>	-</a:t>
            </a:r>
            <a:r>
              <a:rPr lang="fi-FI" dirty="0">
                <a:solidFill>
                  <a:schemeClr val="tx1"/>
                </a:solidFill>
              </a:rPr>
              <a:t> Mitä hyötyä meille on biokiertojärjestelmien 	käytön lisäämisestä?</a:t>
            </a:r>
            <a:endParaRPr lang="en-US" dirty="0">
              <a:solidFill>
                <a:schemeClr val="tx1"/>
              </a:solidFill>
            </a:endParaRPr>
          </a:p>
        </p:txBody>
      </p:sp>
    </p:spTree>
    <p:extLst>
      <p:ext uri="{BB962C8B-B14F-4D97-AF65-F5344CB8AC3E}">
        <p14:creationId xmlns:p14="http://schemas.microsoft.com/office/powerpoint/2010/main" val="217194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A53D2A-86EB-F1F3-A625-44CD91D47497}"/>
              </a:ext>
            </a:extLst>
          </p:cNvPr>
          <p:cNvSpPr>
            <a:spLocks noGrp="1"/>
          </p:cNvSpPr>
          <p:nvPr>
            <p:ph type="title"/>
          </p:nvPr>
        </p:nvSpPr>
        <p:spPr/>
        <p:txBody>
          <a:bodyPr>
            <a:normAutofit/>
          </a:bodyPr>
          <a:lstStyle/>
          <a:p>
            <a:r>
              <a:rPr lang="en-US" dirty="0" err="1"/>
              <a:t>Esimerkkejä</a:t>
            </a:r>
            <a:r>
              <a:rPr lang="en-US" dirty="0"/>
              <a:t> </a:t>
            </a:r>
            <a:r>
              <a:rPr lang="en-US" dirty="0" err="1"/>
              <a:t>kiertävän</a:t>
            </a:r>
            <a:r>
              <a:rPr lang="en-US" dirty="0"/>
              <a:t> </a:t>
            </a:r>
            <a:r>
              <a:rPr lang="en-US" dirty="0" err="1"/>
              <a:t>biotalouden</a:t>
            </a:r>
            <a:r>
              <a:rPr lang="en-US" dirty="0"/>
              <a:t> </a:t>
            </a:r>
            <a:r>
              <a:rPr lang="en-US" dirty="0" err="1"/>
              <a:t>myönteisistä</a:t>
            </a:r>
            <a:r>
              <a:rPr lang="en-US" dirty="0"/>
              <a:t> </a:t>
            </a:r>
            <a:r>
              <a:rPr lang="en-US" dirty="0" err="1"/>
              <a:t>ympäristövaikutuksista</a:t>
            </a:r>
            <a:endParaRPr lang="sv-SE" dirty="0"/>
          </a:p>
        </p:txBody>
      </p:sp>
      <p:sp>
        <p:nvSpPr>
          <p:cNvPr id="5" name="Platshållare för innehåll 4">
            <a:extLst>
              <a:ext uri="{FF2B5EF4-FFF2-40B4-BE49-F238E27FC236}">
                <a16:creationId xmlns:a16="http://schemas.microsoft.com/office/drawing/2014/main" id="{BB6B8176-164A-6DBD-A629-34E74CAE2172}"/>
              </a:ext>
            </a:extLst>
          </p:cNvPr>
          <p:cNvSpPr>
            <a:spLocks noGrp="1"/>
          </p:cNvSpPr>
          <p:nvPr>
            <p:ph idx="1"/>
          </p:nvPr>
        </p:nvSpPr>
        <p:spPr/>
        <p:txBody>
          <a:bodyPr/>
          <a:lstStyle/>
          <a:p>
            <a:r>
              <a:rPr lang="fi-FI" b="1" dirty="0">
                <a:solidFill>
                  <a:schemeClr val="tx1"/>
                </a:solidFill>
              </a:rPr>
              <a:t>Säästää 2,5 miljardia CO2-ekvivalenttia vuodessa EU:ssa.</a:t>
            </a:r>
          </a:p>
          <a:p>
            <a:r>
              <a:rPr lang="en-US" b="1" dirty="0" err="1">
                <a:solidFill>
                  <a:schemeClr val="tx1"/>
                </a:solidFill>
              </a:rPr>
              <a:t>Biokaasua</a:t>
            </a:r>
            <a:r>
              <a:rPr lang="en-US" b="1" dirty="0">
                <a:solidFill>
                  <a:schemeClr val="tx1"/>
                </a:solidFill>
              </a:rPr>
              <a:t> </a:t>
            </a:r>
            <a:r>
              <a:rPr lang="en-US" b="1" dirty="0" err="1">
                <a:solidFill>
                  <a:schemeClr val="tx1"/>
                </a:solidFill>
              </a:rPr>
              <a:t>lietelannasta</a:t>
            </a:r>
            <a:r>
              <a:rPr lang="en-US" b="1" dirty="0">
                <a:solidFill>
                  <a:schemeClr val="tx1"/>
                </a:solidFill>
              </a:rPr>
              <a:t>– </a:t>
            </a:r>
            <a:r>
              <a:rPr lang="fi-FI" b="1" dirty="0">
                <a:solidFill>
                  <a:schemeClr val="tx1"/>
                </a:solidFill>
              </a:rPr>
              <a:t>tärkeä energialähde, joka lieventää kasvihuonekaasujen ilmastovaikutusta</a:t>
            </a:r>
          </a:p>
          <a:p>
            <a:r>
              <a:rPr lang="en-US" b="1" dirty="0" err="1">
                <a:solidFill>
                  <a:schemeClr val="tx1"/>
                </a:solidFill>
              </a:rPr>
              <a:t>Uusiutuvaa</a:t>
            </a:r>
            <a:r>
              <a:rPr lang="en-US" b="1" dirty="0">
                <a:solidFill>
                  <a:schemeClr val="tx1"/>
                </a:solidFill>
              </a:rPr>
              <a:t> </a:t>
            </a:r>
            <a:r>
              <a:rPr lang="en-US" b="1" dirty="0" err="1">
                <a:solidFill>
                  <a:schemeClr val="tx1"/>
                </a:solidFill>
              </a:rPr>
              <a:t>etanoolia</a:t>
            </a:r>
            <a:r>
              <a:rPr lang="en-US" b="1" dirty="0">
                <a:solidFill>
                  <a:schemeClr val="tx1"/>
                </a:solidFill>
              </a:rPr>
              <a:t>- </a:t>
            </a:r>
            <a:r>
              <a:rPr lang="fi-FI" b="1" dirty="0">
                <a:solidFill>
                  <a:schemeClr val="tx1"/>
                </a:solidFill>
              </a:rPr>
              <a:t>vähentää kasvihuonekaasupäästöjä 77 % fossiilisiin polttoaineisiin verrattuna.</a:t>
            </a:r>
          </a:p>
          <a:p>
            <a:r>
              <a:rPr lang="fi-FI" b="1" dirty="0">
                <a:solidFill>
                  <a:schemeClr val="tx1"/>
                </a:solidFill>
              </a:rPr>
              <a:t>Biodieselillä voidaan saavuttaa merkittäviä päästövähennyksiä, jotka ovat 50-90 prosenttia tavanomaiseen dieselpolttoaineeseen verrattuna.</a:t>
            </a:r>
            <a:endParaRPr lang="sv-SE" dirty="0"/>
          </a:p>
          <a:p>
            <a:pPr marL="45720" indent="0">
              <a:buNone/>
            </a:pPr>
            <a:endParaRPr lang="sv-SE" dirty="0"/>
          </a:p>
          <a:p>
            <a:endParaRPr lang="sv-SE" dirty="0"/>
          </a:p>
        </p:txBody>
      </p:sp>
    </p:spTree>
    <p:extLst>
      <p:ext uri="{BB962C8B-B14F-4D97-AF65-F5344CB8AC3E}">
        <p14:creationId xmlns:p14="http://schemas.microsoft.com/office/powerpoint/2010/main" val="3999884145"/>
      </p:ext>
    </p:extLst>
  </p:cSld>
  <p:clrMapOvr>
    <a:masterClrMapping/>
  </p:clrMapOvr>
</p:sld>
</file>

<file path=ppt/theme/theme1.xml><?xml version="1.0" encoding="utf-8"?>
<a:theme xmlns:a="http://schemas.openxmlformats.org/drawingml/2006/main" name="Grund">
  <a:themeElements>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Grun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run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2279743-b44f-4317-bc84-ba53d88bca7c" xsi:nil="true"/>
    <lcf76f155ced4ddcb4097134ff3c332f xmlns="69e18e68-21d8-4930-99a1-9aaeddcd344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B2B6CCAA991A04AABB0A89969B42F67" ma:contentTypeVersion="15" ma:contentTypeDescription="Create a new document." ma:contentTypeScope="" ma:versionID="070d058404141dbfc018b567072b3574">
  <xsd:schema xmlns:xsd="http://www.w3.org/2001/XMLSchema" xmlns:xs="http://www.w3.org/2001/XMLSchema" xmlns:p="http://schemas.microsoft.com/office/2006/metadata/properties" xmlns:ns2="69e18e68-21d8-4930-99a1-9aaeddcd3441" xmlns:ns3="42279743-b44f-4317-bc84-ba53d88bca7c" targetNamespace="http://schemas.microsoft.com/office/2006/metadata/properties" ma:root="true" ma:fieldsID="16027e59a33a17f43c4137733e6314c1" ns2:_="" ns3:_="">
    <xsd:import namespace="69e18e68-21d8-4930-99a1-9aaeddcd3441"/>
    <xsd:import namespace="42279743-b44f-4317-bc84-ba53d88bca7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e18e68-21d8-4930-99a1-9aaeddcd34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461edf0-826a-467d-9825-d0ed936e2d0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279743-b44f-4317-bc84-ba53d88bca7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c2d80f8-6f45-41bf-8715-32477ca9f37d}" ma:internalName="TaxCatchAll" ma:showField="CatchAllData" ma:web="42279743-b44f-4317-bc84-ba53d88bca7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F3990D-A3E1-41D1-BD5D-32FF79E4834F}">
  <ds:schemaRefs>
    <ds:schemaRef ds:uri="http://schemas.microsoft.com/office/2006/metadata/properties"/>
    <ds:schemaRef ds:uri="http://schemas.microsoft.com/office/infopath/2007/PartnerControls"/>
    <ds:schemaRef ds:uri="42279743-b44f-4317-bc84-ba53d88bca7c"/>
    <ds:schemaRef ds:uri="69e18e68-21d8-4930-99a1-9aaeddcd3441"/>
  </ds:schemaRefs>
</ds:datastoreItem>
</file>

<file path=customXml/itemProps2.xml><?xml version="1.0" encoding="utf-8"?>
<ds:datastoreItem xmlns:ds="http://schemas.openxmlformats.org/officeDocument/2006/customXml" ds:itemID="{2EF790BB-1BBA-40B9-BF82-EB68B2D32CF0}">
  <ds:schemaRefs>
    <ds:schemaRef ds:uri="http://schemas.microsoft.com/sharepoint/v3/contenttype/forms"/>
  </ds:schemaRefs>
</ds:datastoreItem>
</file>

<file path=customXml/itemProps3.xml><?xml version="1.0" encoding="utf-8"?>
<ds:datastoreItem xmlns:ds="http://schemas.openxmlformats.org/officeDocument/2006/customXml" ds:itemID="{5A955D2B-4B96-4884-846D-892C30E91B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e18e68-21d8-4930-99a1-9aaeddcd3441"/>
    <ds:schemaRef ds:uri="42279743-b44f-4317-bc84-ba53d88bca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7617</TotalTime>
  <Words>1320</Words>
  <Application>Microsoft Office PowerPoint</Application>
  <PresentationFormat>Widescreen</PresentationFormat>
  <Paragraphs>194</Paragraphs>
  <Slides>22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Corbel</vt:lpstr>
      <vt:lpstr>Google Sans</vt:lpstr>
      <vt:lpstr>Grund</vt:lpstr>
      <vt:lpstr>Kiertobiotalous </vt:lpstr>
      <vt:lpstr>Oppimistavoitteet</vt:lpstr>
      <vt:lpstr>Biotalouden määritelmä:</vt:lpstr>
      <vt:lpstr>  Lineaarisen talouden määritelmä:  </vt:lpstr>
      <vt:lpstr>Kiertotalouden määritelmä:</vt:lpstr>
      <vt:lpstr>PowerPoint Presentation</vt:lpstr>
      <vt:lpstr>”Biotalouden määritelmän yhteenveto"</vt:lpstr>
      <vt:lpstr>Miksi biokiertotaloutta? (Koulutehtävä)</vt:lpstr>
      <vt:lpstr>Esimerkkejä kiertävän biotalouden myönteisistä ympäristövaikutuksista</vt:lpstr>
      <vt:lpstr>Termit ja väittämät - yhdistä oikea termi oikeaan väittämään....  (Kirjoita termin numero oikean lausuman eteen) </vt:lpstr>
      <vt:lpstr> Termit / Sanasto </vt:lpstr>
      <vt:lpstr>Miksi Biojalostusta?</vt:lpstr>
      <vt:lpstr>Esimerkkejä biojalostamoista</vt:lpstr>
      <vt:lpstr>PowerPoint Presentation</vt:lpstr>
      <vt:lpstr>PowerPoint Presentation</vt:lpstr>
      <vt:lpstr>PowerPoint Presentation</vt:lpstr>
      <vt:lpstr>Biokaasun ja mädätteen käyttökohteet</vt:lpstr>
      <vt:lpstr>Uutettujen proteiinien käyttö</vt:lpstr>
      <vt:lpstr>Pyrolyysi prosessi ja tuotteet</vt:lpstr>
      <vt:lpstr>Kestävät strategiat siirtymiseksi biopohjaisempaan talouteen </vt:lpstr>
      <vt:lpstr>Pariisin ilmastosopimus</vt:lpstr>
      <vt:lpstr>“Kuinka ihanaa onkaan, että kenenkään ei tarvitse odottaa hetkeäkään ennen kuin alkaa parantaa maailmaa!”  ~ anne Frank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Laurell</dc:creator>
  <cp:lastModifiedBy>Tord Peder Rafael Luna Araldsen</cp:lastModifiedBy>
  <cp:revision>3</cp:revision>
  <dcterms:created xsi:type="dcterms:W3CDTF">2024-04-12T08:57:35Z</dcterms:created>
  <dcterms:modified xsi:type="dcterms:W3CDTF">2025-03-07T09:17:00Z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0x0101007B2B6CCAA991A04AABB0A89969B42F67</vt:lpwstr>
  </property>
  <property fmtid="{D5CDD505-2E9C-101B-9397-08002B2CF9AE}" pid="3" name="MSIP_Label_fd05046c-7758-4c69-bef0-f1b8587ca14e_Enabled">
    <vt:lpwstr>true</vt:lpwstr>
  </property>
  <property fmtid="{D5CDD505-2E9C-101B-9397-08002B2CF9AE}" pid="4" name="MSIP_Label_fd05046c-7758-4c69-bef0-f1b8587ca14e_SetDate">
    <vt:lpwstr>2025-03-07T09:16:57Z</vt:lpwstr>
  </property>
  <property fmtid="{D5CDD505-2E9C-101B-9397-08002B2CF9AE}" pid="5" name="MSIP_Label_fd05046c-7758-4c69-bef0-f1b8587ca14e_Method">
    <vt:lpwstr>Standard</vt:lpwstr>
  </property>
  <property fmtid="{D5CDD505-2E9C-101B-9397-08002B2CF9AE}" pid="6" name="MSIP_Label_fd05046c-7758-4c69-bef0-f1b8587ca14e_Name">
    <vt:lpwstr>Intern</vt:lpwstr>
  </property>
  <property fmtid="{D5CDD505-2E9C-101B-9397-08002B2CF9AE}" pid="7" name="MSIP_Label_fd05046c-7758-4c69-bef0-f1b8587ca14e_SiteId">
    <vt:lpwstr>4d6d8a90-10fd-4f78-8fc1-5e28844e0292</vt:lpwstr>
  </property>
  <property fmtid="{D5CDD505-2E9C-101B-9397-08002B2CF9AE}" pid="8" name="MSIP_Label_fd05046c-7758-4c69-bef0-f1b8587ca14e_ActionId">
    <vt:lpwstr>786fe3f8-5c96-4760-8ccb-d9a31097988e</vt:lpwstr>
  </property>
  <property fmtid="{D5CDD505-2E9C-101B-9397-08002B2CF9AE}" pid="9" name="MSIP_Label_fd05046c-7758-4c69-bef0-f1b8587ca14e_ContentBits">
    <vt:lpwstr>0</vt:lpwstr>
  </property>
  <property fmtid="{D5CDD505-2E9C-101B-9397-08002B2CF9AE}" pid="10" name="MSIP_Label_fd05046c-7758-4c69-bef0-f1b8587ca14e_Tag">
    <vt:lpwstr>10, 3, 0, 1</vt:lpwstr>
  </property>
  <property fmtid="{D5CDD505-2E9C-101B-9397-08002B2CF9AE}" pid="11" name="MediaServiceImageTags">
    <vt:lpwstr/>
  </property>
</Properties>
</file>